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A66E5B-10E1-4BA7-922D-E68ADB44F2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017ED6A-08DF-43C0-9DDC-EC9B6B041C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FB908B-10E2-48F6-8350-7B38BEDA6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965D-142B-4949-AE0A-0055428102A0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C33E05-5C84-4B79-B944-D9FD8F338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690F69-8317-40DE-8291-B1F420A98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8354-0FF1-478C-87F9-A32F01293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872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829976-C4C3-4D54-9D6D-D8FC42CCA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C7F94FE-B63F-47EA-AE37-7B29F6AA9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739ABA-D633-457B-B1E6-9794C173B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965D-142B-4949-AE0A-0055428102A0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E6FB9D-368E-4EB1-B84E-072EE3330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C091C1-2113-4167-A4E8-22EBDEE75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8354-0FF1-478C-87F9-A32F01293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87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9FE3B23-E7DE-47C7-A6B6-BCDDA6393A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82AEAAE-AE02-4223-8D08-92EE26A15A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24263D-8D03-46F0-BD70-E310E04C5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965D-142B-4949-AE0A-0055428102A0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1F87EE-DCDC-4904-9BA9-746B5BE2D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924620-8191-4DE9-8087-2495703B6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8354-0FF1-478C-87F9-A32F01293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71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10B37F-A99F-42FF-AD17-4DDB3AA45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AD442F-7070-4AB1-8E3C-EA12A11DD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F3C779-578F-4CBE-B6A4-3AD13DB26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965D-142B-4949-AE0A-0055428102A0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EF0BBF-1563-4688-A158-1D3DCF0FE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9F4A6C-1526-435B-B934-D63B12C91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8354-0FF1-478C-87F9-A32F01293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030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525614-BCEB-4E69-9E29-906B9AD0E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DCABCF8-0B4F-4F2C-B2F8-23D3497D3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4E8BB0-6308-4026-9E07-54787DC43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965D-142B-4949-AE0A-0055428102A0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B50778-22CF-4F00-B6A7-147F429EA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A9B37E-33A9-4916-B515-C58F631D5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8354-0FF1-478C-87F9-A32F01293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50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8211BC-C904-4085-A582-36C14AC85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9BC9C4-27D6-4E99-B388-E22074A438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B4C6570-008B-42C9-984F-41AB737D9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07AC71-7784-4978-A810-8CABA14B0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965D-142B-4949-AE0A-0055428102A0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D0FFA3-091C-4603-8529-851412895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FDE054-5693-4852-8E76-E574AF99C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8354-0FF1-478C-87F9-A32F01293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072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D51C0D-D82E-4E8C-8003-746955FA4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FD9F17-77FD-4807-B2D2-51F965D93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58DB1C3-9516-4830-B062-3177BBB404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5D8C5D0-AB60-4A95-96AA-34BFDC5ABA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DC78041-679E-457E-B4A6-53666F75E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9C31394-6A3B-40DA-92F0-6F11AE677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965D-142B-4949-AE0A-0055428102A0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98186DD-098E-4645-962C-C2095C61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4280F63-621B-431F-86F7-1D193A6F9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8354-0FF1-478C-87F9-A32F01293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81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9565CE-85CF-40DD-B7A6-E5D0EED19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CA827EE-1219-45D9-B016-9C5C9911E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965D-142B-4949-AE0A-0055428102A0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B448D0-88DF-4566-917E-13ACBA73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C93C383-B483-413D-AF2A-3EFA5C1EA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8354-0FF1-478C-87F9-A32F01293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328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ADC24E5-0913-44E8-8F6F-F930503B2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965D-142B-4949-AE0A-0055428102A0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6419174-C341-4FD5-A8A2-3972EF2D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86A9072-C27F-4C07-A9B6-6E2F2E859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8354-0FF1-478C-87F9-A32F01293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85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A29D00-E46D-45D3-ACFF-D5D35059F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28EF40-9ADE-4A17-8C92-4D68E970C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49D930E-10F3-45A2-B895-B273508FA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04EAA6-4D84-4202-8B74-5FD0400B0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965D-142B-4949-AE0A-0055428102A0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4599BE3-47C1-4E7B-84AA-DE3DC0D74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6020EA8-6C2B-489F-8F31-F257FF1D2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8354-0FF1-478C-87F9-A32F01293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85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5CBED6-2E70-48A1-B37B-89B9AC644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22CC89F-6749-4EBE-AF26-437AC9B237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1F9C72B-754A-438D-BD0C-DA06DE0EF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AC6936-2ABE-4269-9330-D37C83697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965D-142B-4949-AE0A-0055428102A0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005682-7004-421E-9670-B69F9383D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B4650E-2EB7-4CC2-B9BA-D8A8256E0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8354-0FF1-478C-87F9-A32F01293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93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D4C1EB-9DFF-47E0-B532-026AC8CED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D5881FB-C24F-4376-B240-B8570DAAC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18B3E8-178D-4EB5-96C2-5D8A47E898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7965D-142B-4949-AE0A-0055428102A0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3E9A3A-43A7-4D99-B71C-FBB135CB6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882C24-613C-4196-A9C7-B12F9085B9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E8354-0FF1-478C-87F9-A32F01293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psihdocs.ru/dopolnitelenaya-professionalenaya-programma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2319DA-6244-43E3-86B4-1BB0B998B1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Аттестация на соответствие занимаемой должности педагога-психолога</a:t>
            </a:r>
            <a:br>
              <a:rPr lang="ru-RU" sz="3600" dirty="0"/>
            </a:br>
            <a:r>
              <a:rPr lang="ru-RU" sz="3600" dirty="0"/>
              <a:t>Пелевиной В.А.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40F854C-7EAE-476A-9C59-C96C737139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МДОУ «Детский сад №52»</a:t>
            </a:r>
          </a:p>
          <a:p>
            <a:r>
              <a:rPr lang="ru-RU" dirty="0"/>
              <a:t>Г. Ярославль, 2020 г.</a:t>
            </a:r>
          </a:p>
        </p:txBody>
      </p:sp>
    </p:spTree>
    <p:extLst>
      <p:ext uri="{BB962C8B-B14F-4D97-AF65-F5344CB8AC3E}">
        <p14:creationId xmlns:p14="http://schemas.microsoft.com/office/powerpoint/2010/main" val="106425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9A6F83-442F-4B2B-8CA7-4BFBA3C0D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Приоритетные направления</a:t>
            </a:r>
            <a:r>
              <a:rPr lang="ru-RU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деятельности психологической службы образовательной организации:</a:t>
            </a:r>
            <a:br>
              <a:rPr lang="ru-RU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6F1CA0-9DB6-4293-A6CC-6937D4931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tabLst>
                <a:tab pos="5715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1. Психологическое сопровождение учебной деятельности;</a:t>
            </a:r>
          </a:p>
          <a:p>
            <a:pPr algn="just">
              <a:tabLst>
                <a:tab pos="5715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2. Психологическое сопровождение воспитательной деятельности, развития личности воспитанников, их социализации;</a:t>
            </a:r>
          </a:p>
          <a:p>
            <a:pPr algn="just">
              <a:tabLst>
                <a:tab pos="5715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3. Психологическое сопровождение перехода на новый образовательный уровень и адаптации на новом этапе обучения;</a:t>
            </a:r>
          </a:p>
          <a:p>
            <a:pPr algn="just">
              <a:tabLst>
                <a:tab pos="5715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4. Психологическое сопровождение деятельности по сохранению и укреплению здоровья воспитанников;</a:t>
            </a:r>
          </a:p>
          <a:p>
            <a:pPr algn="just">
              <a:tabLst>
                <a:tab pos="5715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5. Психологическое сопровождение профессионального самоопределения воспитанников;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438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BD0C09-F375-467A-864E-EC3748299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Участие в программах, проектах</a:t>
            </a:r>
            <a:r>
              <a:rPr lang="ru-RU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муниципального, регионального, работа в рамках муниципальных, региональных инновационных площадок </a:t>
            </a:r>
            <a:br>
              <a:rPr lang="ru-RU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41C50E-54A3-41F5-AB05-916201162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Малый инновационный проект «Организация работы с детьми, имеющими расстройство в поведении»</a:t>
            </a: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Проект «Секреты успешных родителей (семейное наследие, компетентность, совместный досуг)»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22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8DB501-593C-48FE-BF75-BA5B79E8C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самообразования: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«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Кинезиологические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упражнения в работе педагога-психолога».</a:t>
            </a:r>
            <a:b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75E656-B4A0-4575-8644-6403E0E0C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Цель: </a:t>
            </a:r>
            <a:r>
              <a:rPr lang="ru-RU" sz="2000" dirty="0"/>
              <a:t>Повышение компетентности в </a:t>
            </a:r>
            <a:r>
              <a:rPr lang="ru-RU" sz="2000" dirty="0" err="1"/>
              <a:t>овпросах</a:t>
            </a:r>
            <a:r>
              <a:rPr lang="ru-RU" sz="2000" dirty="0"/>
              <a:t> использования </a:t>
            </a:r>
            <a:r>
              <a:rPr lang="ru-RU" sz="2000" dirty="0" err="1"/>
              <a:t>кинезиологических</a:t>
            </a:r>
            <a:r>
              <a:rPr lang="ru-RU" sz="2000" dirty="0"/>
              <a:t> упражнений в физическом и психическом развитии дошкольников</a:t>
            </a:r>
            <a:r>
              <a:rPr lang="ru-RU" dirty="0"/>
              <a:t>.</a:t>
            </a:r>
          </a:p>
          <a:p>
            <a:r>
              <a:rPr lang="ru-RU" dirty="0"/>
              <a:t>Задачи: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100" dirty="0"/>
              <a:t>Изучить литературу по теме «Кинезиология в работе с детьми».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100" dirty="0"/>
              <a:t>Обогатить образовательную среду дидактическим материалом и оборудованием для выполнения </a:t>
            </a:r>
            <a:r>
              <a:rPr lang="ru-RU" sz="2100" dirty="0" err="1"/>
              <a:t>кинезиологических</a:t>
            </a:r>
            <a:r>
              <a:rPr lang="ru-RU" sz="2100" dirty="0"/>
              <a:t> упражнений.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100" dirty="0"/>
              <a:t>Создать информационную базу для педагогов, предоставить методические материалы по выполнению </a:t>
            </a:r>
            <a:r>
              <a:rPr lang="ru-RU" sz="2100" dirty="0" err="1"/>
              <a:t>кинезиологических</a:t>
            </a:r>
            <a:r>
              <a:rPr lang="ru-RU" sz="2100" dirty="0"/>
              <a:t> упражнений.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100" dirty="0"/>
              <a:t>Познакомить родителей с современными </a:t>
            </a:r>
            <a:r>
              <a:rPr lang="ru-RU" sz="2100" dirty="0" err="1"/>
              <a:t>кинезиологическими</a:t>
            </a:r>
            <a:r>
              <a:rPr lang="ru-RU" sz="2100" dirty="0"/>
              <a:t> методиками, их целями, задачами. Научить родителей применять эти методики на практике.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100" dirty="0"/>
              <a:t>Внедрить использование </a:t>
            </a:r>
            <a:r>
              <a:rPr lang="ru-RU" sz="2100" dirty="0" err="1"/>
              <a:t>кинезиологических</a:t>
            </a:r>
            <a:r>
              <a:rPr lang="ru-RU" sz="2100" dirty="0"/>
              <a:t> упражнений в плановую работу педагога-психолога.</a:t>
            </a:r>
          </a:p>
        </p:txBody>
      </p:sp>
    </p:spTree>
    <p:extLst>
      <p:ext uri="{BB962C8B-B14F-4D97-AF65-F5344CB8AC3E}">
        <p14:creationId xmlns:p14="http://schemas.microsoft.com/office/powerpoint/2010/main" val="112921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48DD8B-C816-4757-89F1-8FD9212AE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9952"/>
          </a:xfrm>
        </p:spPr>
        <p:txBody>
          <a:bodyPr>
            <a:normAutofit/>
          </a:bodyPr>
          <a:lstStyle/>
          <a:p>
            <a:r>
              <a:rPr lang="ru-RU" sz="3600" dirty="0"/>
              <a:t>Презентация опыта по теме самообразования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E2428B1-0FAC-44B3-8443-32B8BCF4F96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498" y="1420837"/>
            <a:ext cx="3127152" cy="475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AA8E5E6-B326-4F4D-B114-D1F530BC9F3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837" y="2543969"/>
            <a:ext cx="5360963" cy="3015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943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8DB501-593C-48FE-BF75-BA5B79E8C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самообразования: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«Работа психолога в период адаптации детей у детскому саду».</a:t>
            </a:r>
            <a:b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75E656-B4A0-4575-8644-6403E0E0C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6431"/>
            <a:ext cx="10515600" cy="493776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Цель: </a:t>
            </a:r>
            <a:r>
              <a:rPr lang="ru-RU" sz="2600" dirty="0"/>
              <a:t>Повышение компетентности в </a:t>
            </a:r>
            <a:r>
              <a:rPr lang="ru-RU" sz="26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вопросах адаптации воспитанников к дошкольному учреждению</a:t>
            </a:r>
            <a:r>
              <a:rPr lang="ru-RU" sz="2600" dirty="0"/>
              <a:t>.</a:t>
            </a:r>
          </a:p>
          <a:p>
            <a:r>
              <a:rPr lang="ru-RU" dirty="0"/>
              <a:t>Задачи:</a:t>
            </a: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ru-RU" sz="2500" dirty="0"/>
              <a:t>1. Изучить методическую литературу по теме «Адаптация ребенка в ДОУ».</a:t>
            </a: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ru-RU" sz="2500" dirty="0"/>
              <a:t>2. Обогатить образовательную среду дидактическим материалом и оборудованием для выполнения занятий с детьми в период адаптации.</a:t>
            </a: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ru-RU" sz="2500" dirty="0"/>
              <a:t>3. Создать информационную базу для педагогов, предоставить литературу для изучения вопросов адаптации.</a:t>
            </a: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ru-RU" sz="2500" dirty="0"/>
              <a:t>4. Познакомить родителей с перечнем проблем, которые возникают в период адаптации детей к ДОУ. Предоставить информацию, которая поможет предотвратить возможные трудности в период адаптации.</a:t>
            </a: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ru-RU" sz="2500" dirty="0"/>
              <a:t>5. Внедрить занятия с воспитанниками ясельной группы в период адаптации к ДОУ в плановую работу педагога-психолога.</a:t>
            </a:r>
          </a:p>
        </p:txBody>
      </p:sp>
    </p:spTree>
    <p:extLst>
      <p:ext uri="{BB962C8B-B14F-4D97-AF65-F5344CB8AC3E}">
        <p14:creationId xmlns:p14="http://schemas.microsoft.com/office/powerpoint/2010/main" val="1427317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6CBD2A-90DA-4960-A9BE-F0F5E60A06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6597A32-3150-4D35-9B92-90BA0DB571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6540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364</Words>
  <Application>Microsoft Office PowerPoint</Application>
  <PresentationFormat>Широкоэкранный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Аттестация на соответствие занимаемой должности педагога-психолога Пелевиной В.А.</vt:lpstr>
      <vt:lpstr>Приоритетные направления деятельности психологической службы образовательной организации: </vt:lpstr>
      <vt:lpstr>Участие в программах, проектах муниципального, регионального, работа в рамках муниципальных, региональных инновационных площадок  </vt:lpstr>
      <vt:lpstr>Тема самообразования: «Кинезиологические упражнения в работе педагога-психолога». </vt:lpstr>
      <vt:lpstr>Презентация опыта по теме самообразования</vt:lpstr>
      <vt:lpstr>Тема самообразования: «Работа психолога в период адаптации детей у детскому саду». 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Аттестация на соответствие занимаемой должности педагога-психолога Пелевиной В.А.</dc:title>
  <dc:creator>Воспитатель</dc:creator>
  <cp:lastModifiedBy>Воспитатель</cp:lastModifiedBy>
  <cp:revision>4</cp:revision>
  <dcterms:created xsi:type="dcterms:W3CDTF">2020-11-10T09:36:07Z</dcterms:created>
  <dcterms:modified xsi:type="dcterms:W3CDTF">2020-11-10T09:55:27Z</dcterms:modified>
</cp:coreProperties>
</file>