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92" r:id="rId2"/>
    <p:sldId id="263" r:id="rId3"/>
    <p:sldId id="293" r:id="rId4"/>
    <p:sldId id="305" r:id="rId5"/>
    <p:sldId id="306" r:id="rId6"/>
    <p:sldId id="294" r:id="rId7"/>
    <p:sldId id="295" r:id="rId8"/>
    <p:sldId id="296" r:id="rId9"/>
    <p:sldId id="297" r:id="rId10"/>
    <p:sldId id="299" r:id="rId11"/>
    <p:sldId id="300" r:id="rId12"/>
    <p:sldId id="307" r:id="rId13"/>
    <p:sldId id="308" r:id="rId14"/>
    <p:sldId id="309" r:id="rId15"/>
    <p:sldId id="310" r:id="rId16"/>
    <p:sldId id="31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9BDBE-2D72-44A5-8FAB-52251AEA524E}" type="datetimeFigureOut">
              <a:rPr lang="ru-RU"/>
              <a:pPr>
                <a:defRPr/>
              </a:pPr>
              <a:t>29.01.2020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ECBA7-4653-457E-8E21-9071A71B8B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E97D1-4BDE-4FBB-9681-3330C1A56E91}" type="datetimeFigureOut">
              <a:rPr lang="ru-RU"/>
              <a:pPr>
                <a:defRPr/>
              </a:pPr>
              <a:t>29.01.2020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8A19E-1F97-4B5E-A998-54B554E7E3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B5136-90A7-43BB-9434-F31F42A7D589}" type="datetimeFigureOut">
              <a:rPr lang="ru-RU"/>
              <a:pPr>
                <a:defRPr/>
              </a:pPr>
              <a:t>29.01.2020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21699-0CD3-4656-A843-ACB6E03333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39B32-E7CF-4552-B08C-11A97E65BB2F}" type="datetimeFigureOut">
              <a:rPr lang="ru-RU"/>
              <a:pPr>
                <a:defRPr/>
              </a:pPr>
              <a:t>29.01.2020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D9AA4-019B-446C-91FB-20CE452265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40CFE-D5C5-405E-9967-AB59978F7553}" type="datetimeFigureOut">
              <a:rPr lang="ru-RU"/>
              <a:pPr>
                <a:defRPr/>
              </a:pPr>
              <a:t>29.01.2020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D6917-7DDC-40B6-977B-80B05D7ABD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EF4BA-FD61-4600-9F68-4065CC82E14E}" type="datetimeFigureOut">
              <a:rPr lang="ru-RU"/>
              <a:pPr>
                <a:defRPr/>
              </a:pPr>
              <a:t>29.01.2020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EDC26-625E-4947-8AA8-97D7108091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114E7-DC05-40D2-9092-6717660A1A9E}" type="datetimeFigureOut">
              <a:rPr lang="ru-RU"/>
              <a:pPr>
                <a:defRPr/>
              </a:pPr>
              <a:t>29.01.2020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6D9A7-9834-4EB6-BAF2-CA5E17AC38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A4CE2-2199-4A23-AE8D-ED68F08C974F}" type="datetimeFigureOut">
              <a:rPr lang="ru-RU"/>
              <a:pPr>
                <a:defRPr/>
              </a:pPr>
              <a:t>29.01.2020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F7B5E-2689-4CE7-8779-BC8824B447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62037-18C7-4F7C-BD3A-636D4D76D6EF}" type="datetimeFigureOut">
              <a:rPr lang="ru-RU"/>
              <a:pPr>
                <a:defRPr/>
              </a:pPr>
              <a:t>29.01.2020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2538F-1BAD-49DD-9BB4-E52747CE1C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E37BE-E11B-4E0C-A58E-F6B91BBC9917}" type="datetimeFigureOut">
              <a:rPr lang="ru-RU"/>
              <a:pPr>
                <a:defRPr/>
              </a:pPr>
              <a:t>29.01.2020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26E16-5429-4669-9A53-8B1373E118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B92F3-5301-4215-874B-C69A7B13B82A}" type="datetimeFigureOut">
              <a:rPr lang="ru-RU"/>
              <a:pPr>
                <a:defRPr/>
              </a:pPr>
              <a:t>29.01.2020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1B03F-7D79-44AA-B349-B07CB545E7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7038E5-5E04-4610-913A-0C84B7373346}" type="datetimeFigureOut">
              <a:rPr lang="ru-RU"/>
              <a:pPr>
                <a:defRPr/>
              </a:pPr>
              <a:t>29.01.2020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1C66F0-A561-4CA6-B09B-7CEE4F5225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99392"/>
            <a:ext cx="9361040" cy="7056784"/>
          </a:xfrm>
        </p:spPr>
      </p:pic>
    </p:spTree>
    <p:extLst>
      <p:ext uri="{BB962C8B-B14F-4D97-AF65-F5344CB8AC3E}">
        <p14:creationId xmlns:p14="http://schemas.microsoft.com/office/powerpoint/2010/main" val="2212454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>
            <a:fillRect/>
          </a:stretch>
        </p:blipFill>
        <p:spPr>
          <a:xfrm>
            <a:off x="-412716" y="0"/>
            <a:ext cx="9556716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89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-64740"/>
            <a:ext cx="9036496" cy="707159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631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-176708" y="-33140"/>
            <a:ext cx="9320708" cy="699053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578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-228533" y="-14114"/>
            <a:ext cx="9372533" cy="7029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95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" b="6810"/>
          <a:stretch>
            <a:fillRect/>
          </a:stretch>
        </p:blipFill>
        <p:spPr>
          <a:xfrm>
            <a:off x="-252536" y="-297414"/>
            <a:ext cx="9540552" cy="715541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429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 r="5667"/>
          <a:stretch>
            <a:fillRect/>
          </a:stretch>
        </p:blipFill>
        <p:spPr>
          <a:xfrm>
            <a:off x="-217040" y="-141052"/>
            <a:ext cx="9361040" cy="702078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334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-108519" y="0"/>
            <a:ext cx="9279582" cy="70763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134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андр\Desktop\моё\виньетка\фоны\Beautiful Textures\200607060814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Александр\Desktop\Фото Зима\0_465ed_c1cca3cb_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-108519" y="0"/>
            <a:ext cx="9279582" cy="70763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414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793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3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26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r="7333"/>
          <a:stretch>
            <a:fillRect/>
          </a:stretch>
        </p:blipFill>
        <p:spPr>
          <a:xfrm>
            <a:off x="-108520" y="-22052"/>
            <a:ext cx="9361040" cy="688005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368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4684" y="0"/>
            <a:ext cx="9521220" cy="726763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877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" r="4671"/>
          <a:stretch>
            <a:fillRect/>
          </a:stretch>
        </p:blipFill>
        <p:spPr>
          <a:xfrm>
            <a:off x="-316705" y="0"/>
            <a:ext cx="9460705" cy="751966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909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r="32"/>
          <a:stretch>
            <a:fillRect/>
          </a:stretch>
        </p:blipFill>
        <p:spPr>
          <a:xfrm>
            <a:off x="-124684" y="0"/>
            <a:ext cx="9377204" cy="764567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259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User</cp:lastModifiedBy>
  <cp:revision>75</cp:revision>
  <dcterms:created xsi:type="dcterms:W3CDTF">2010-01-24T16:54:55Z</dcterms:created>
  <dcterms:modified xsi:type="dcterms:W3CDTF">2020-01-29T14:14:53Z</dcterms:modified>
</cp:coreProperties>
</file>