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3" r:id="rId4"/>
    <p:sldId id="275" r:id="rId5"/>
    <p:sldId id="276" r:id="rId6"/>
    <p:sldId id="278" r:id="rId7"/>
    <p:sldId id="279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4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1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1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2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5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1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6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4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C689-D405-41D8-A2DF-31A6F839C10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1ABE-962E-4D2E-9195-56195035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8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2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ии дошкольное образование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29614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Виды т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ранспорта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 море вектор - 30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28" b="33089"/>
          <a:stretch/>
        </p:blipFill>
        <p:spPr bwMode="auto">
          <a:xfrm>
            <a:off x="0" y="-27384"/>
            <a:ext cx="9144000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он дорога сбоку - 56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9"/>
          <a:stretch/>
        </p:blipFill>
        <p:spPr bwMode="auto">
          <a:xfrm>
            <a:off x="0" y="3501008"/>
            <a:ext cx="918051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435,373 Rail Tracks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4" descr="зеленая трава 4к шт, HD обои | Wallpaperbet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5"/>
          <a:stretch/>
        </p:blipFill>
        <p:spPr bwMode="auto">
          <a:xfrm>
            <a:off x="0" y="5445224"/>
            <a:ext cx="918051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ailway Track 3d Vector Illustrationside View Stock Illustration - Download  Image Now - Railroad Track, Train - Vehicle, Rail Transportation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6" b="22555"/>
          <a:stretch/>
        </p:blipFill>
        <p:spPr bwMode="auto">
          <a:xfrm>
            <a:off x="0" y="6235700"/>
            <a:ext cx="9180512" cy="62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Автобус- наземный вид транспорта — Все для детского сад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24833" r="3940" b="22305"/>
          <a:stretch/>
        </p:blipFill>
        <p:spPr bwMode="auto">
          <a:xfrm>
            <a:off x="307975" y="4038600"/>
            <a:ext cx="2900106" cy="1324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Rrj-95 самолет (54 фото) - красивые картинки и HD фот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3" b="26515"/>
          <a:stretch/>
        </p:blipFill>
        <p:spPr bwMode="auto">
          <a:xfrm flipH="1">
            <a:off x="5364088" y="328228"/>
            <a:ext cx="3312368" cy="113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Авантюра соловьиного края. В ожидании пассажирского поезда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27951" r="14803" b="7470"/>
          <a:stretch/>
        </p:blipFill>
        <p:spPr bwMode="auto">
          <a:xfrm>
            <a:off x="-87613" y="5301208"/>
            <a:ext cx="3141069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re Engine Png - Пожарная Машина Пнг - (1400x930) Png Clipart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8081" y="3192110"/>
            <a:ext cx="3247575" cy="12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Для временного расселения военных беженцев будет использоваться пассажирский  корабль | Sotsiaalkindlustusame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12563" r="5689" b="15617"/>
          <a:stretch/>
        </p:blipFill>
        <p:spPr bwMode="auto">
          <a:xfrm flipH="1">
            <a:off x="366127" y="1492284"/>
            <a:ext cx="2538169" cy="1376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H&amp;M, магазин одежды в Новосибирске — отзыв и оценка — Трамвай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1"/>
          <a:stretch/>
        </p:blipFill>
        <p:spPr bwMode="auto">
          <a:xfrm flipH="1">
            <a:off x="3422671" y="5125415"/>
            <a:ext cx="2818393" cy="164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артинка автомобиль для детей — Все для детского сада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21837" r="6871" b="50202"/>
          <a:stretch/>
        </p:blipFill>
        <p:spPr bwMode="auto">
          <a:xfrm flipH="1">
            <a:off x="4135496" y="4327269"/>
            <a:ext cx="1837812" cy="848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Грузовик рисунок для детей - 56 фо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8920" y="3636986"/>
            <a:ext cx="2366392" cy="12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Транспорт для детей 🚗 Развивающие мультики 🚁 Виды транспорта - YouTub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59146" r="35639"/>
          <a:stretch/>
        </p:blipFill>
        <p:spPr bwMode="auto">
          <a:xfrm>
            <a:off x="6577357" y="4908234"/>
            <a:ext cx="2105025" cy="1305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Транспорт для детей 🚗 Развивающие мультики 🚁 Виды транспорта - YouTub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00" b="66346"/>
          <a:stretch/>
        </p:blipFill>
        <p:spPr bwMode="auto">
          <a:xfrm>
            <a:off x="2904296" y="271524"/>
            <a:ext cx="1675964" cy="124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 descr="Транспорт для детей 🚗 Развивающие мультики 🚁 Виды транспорта - YouTub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9" t="41645" r="27826" b="34437"/>
          <a:stretch/>
        </p:blipFill>
        <p:spPr bwMode="auto">
          <a:xfrm>
            <a:off x="6764502" y="2420697"/>
            <a:ext cx="1730734" cy="771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Транспорт для детей 🚗 Развивающие мультики 🚁 Виды транспорта - YouTub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5" r="4195" b="55902"/>
          <a:stretch/>
        </p:blipFill>
        <p:spPr bwMode="auto">
          <a:xfrm>
            <a:off x="3208081" y="1690260"/>
            <a:ext cx="3490412" cy="11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втобус картинка - bagno.s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1" b="9927"/>
          <a:stretch/>
        </p:blipFill>
        <p:spPr bwMode="auto">
          <a:xfrm>
            <a:off x="395536" y="1158898"/>
            <a:ext cx="3672408" cy="2348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роллейбусы — раскраски для детей скачать онлайн бесплатн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"/>
          <a:stretch/>
        </p:blipFill>
        <p:spPr bwMode="auto">
          <a:xfrm>
            <a:off x="5026248" y="3415308"/>
            <a:ext cx="3456384" cy="3240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741" y="29258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Игра </a:t>
            </a:r>
            <a:r>
              <a:rPr lang="ru-RU" sz="2000" b="1" dirty="0" smtClean="0"/>
              <a:t>«Четвёртый </a:t>
            </a:r>
            <a:r>
              <a:rPr lang="ru-RU" sz="2000" b="1" dirty="0"/>
              <a:t>лишний»</a:t>
            </a:r>
          </a:p>
        </p:txBody>
      </p:sp>
      <p:pic>
        <p:nvPicPr>
          <p:cNvPr id="1032" name="Picture 8" descr="Для временного расселения военных беженцев будет использоваться пассажирский  корабль | Sotsiaalkindlustusam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9186" b="15618"/>
          <a:stretch/>
        </p:blipFill>
        <p:spPr bwMode="auto">
          <a:xfrm>
            <a:off x="367308" y="3844853"/>
            <a:ext cx="4464495" cy="2381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отоциклы - красивые картинки (100 фото) • Прикольные картинки и позитив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/>
          <a:stretch/>
        </p:blipFill>
        <p:spPr bwMode="auto">
          <a:xfrm flipH="1">
            <a:off x="4831803" y="1361377"/>
            <a:ext cx="3168352" cy="19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ь грузовик: каталог и цены - Балтийский лиз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" y="836712"/>
            <a:ext cx="3642334" cy="22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BIA, guerra civile. Bombardata Misurata, colpito aereo da trasporto russo  sulla pista dell'aeroporto, mentre un C-130 italiano inverte la rotta poco  prima dell'atterraggio | insidertrend.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b="2256"/>
          <a:stretch/>
        </p:blipFill>
        <p:spPr bwMode="auto">
          <a:xfrm>
            <a:off x="4381061" y="836712"/>
            <a:ext cx="3628179" cy="22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0741" y="29258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Игра </a:t>
            </a:r>
            <a:r>
              <a:rPr lang="ru-RU" sz="2000" b="1" dirty="0" smtClean="0"/>
              <a:t>«Четвёртый </a:t>
            </a:r>
            <a:r>
              <a:rPr lang="ru-RU" sz="2000" b="1" dirty="0"/>
              <a:t>лишний»</a:t>
            </a:r>
          </a:p>
        </p:txBody>
      </p:sp>
      <p:pic>
        <p:nvPicPr>
          <p:cNvPr id="2056" name="Picture 8" descr="Авантюра соловьиного края. В ожидании пассажирского поезда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662" r="14803" b="1445"/>
          <a:stretch/>
        </p:blipFill>
        <p:spPr bwMode="auto">
          <a:xfrm>
            <a:off x="4381061" y="3429000"/>
            <a:ext cx="3628179" cy="22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родажа автобуса КАВЗ 4238-45 среднего класса для перевозки детей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11821" r="3287" b="10070"/>
          <a:stretch/>
        </p:blipFill>
        <p:spPr bwMode="auto">
          <a:xfrm>
            <a:off x="232898" y="3356992"/>
            <a:ext cx="3663040" cy="23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741" y="29258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Игра </a:t>
            </a:r>
            <a:r>
              <a:rPr lang="ru-RU" sz="2000" b="1" dirty="0" smtClean="0"/>
              <a:t>«Четвёртый </a:t>
            </a:r>
            <a:r>
              <a:rPr lang="ru-RU" sz="2000" b="1" dirty="0"/>
              <a:t>лишний»</a:t>
            </a:r>
          </a:p>
        </p:txBody>
      </p:sp>
      <p:pic>
        <p:nvPicPr>
          <p:cNvPr id="5122" name="Picture 2" descr="Fire Engine Png - Пожарная Машина Пнг - (1400x930) Png Clipar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7" y="1263252"/>
            <a:ext cx="459273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втомобиль скорой помощи Ситроен Джампер, класс В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21668" r="4403" b="6808"/>
          <a:stretch/>
        </p:blipFill>
        <p:spPr bwMode="auto">
          <a:xfrm>
            <a:off x="4364789" y="3573016"/>
            <a:ext cx="3960440" cy="211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лиция на бел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7" b="10859"/>
          <a:stretch/>
        </p:blipFill>
        <p:spPr bwMode="auto">
          <a:xfrm>
            <a:off x="5516204" y="1124744"/>
            <a:ext cx="2559962" cy="182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С 1 марта вернулась льгота на покупку первого автомобиля - Российская газет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b="11117"/>
          <a:stretch/>
        </p:blipFill>
        <p:spPr bwMode="auto">
          <a:xfrm>
            <a:off x="755576" y="3777249"/>
            <a:ext cx="3135925" cy="170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741" y="29258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Игра </a:t>
            </a:r>
            <a:r>
              <a:rPr lang="ru-RU" sz="2000" b="1" dirty="0" smtClean="0"/>
              <a:t>«Четвёртый </a:t>
            </a:r>
            <a:r>
              <a:rPr lang="ru-RU" sz="2000" b="1" dirty="0"/>
              <a:t>лишний»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59582" r="32279" b="15468"/>
          <a:stretch/>
        </p:blipFill>
        <p:spPr bwMode="auto">
          <a:xfrm>
            <a:off x="4887044" y="3713584"/>
            <a:ext cx="3526971" cy="266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Метро рисунок (65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9" b="3029"/>
          <a:stretch/>
        </p:blipFill>
        <p:spPr bwMode="auto">
          <a:xfrm>
            <a:off x="539551" y="836712"/>
            <a:ext cx="2818019" cy="29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а автомобиль для детей — Все для детского сад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21837" r="6871" b="50202"/>
          <a:stretch/>
        </p:blipFill>
        <p:spPr bwMode="auto">
          <a:xfrm flipH="1">
            <a:off x="4009380" y="1343818"/>
            <a:ext cx="4104456" cy="18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Картинки для детей грузовик (15 фото) 🔥 Прикольные картинки и юм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8" y="4077072"/>
            <a:ext cx="4047756" cy="227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Buy DECOWALL DW-1405 The Transports Kids Wall Stickers Wall Decals Peel and  Stick Removable Wall Stickers for Kids Nursery Bedroom Living Room décor  Online at desertcart 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430018" cy="62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411744"/>
            <a:ext cx="76546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Спасибо за внимание!</a:t>
            </a:r>
            <a:endParaRPr lang="ru-RU" sz="60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26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Виды транспорта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135531</dc:creator>
  <cp:lastModifiedBy>135531</cp:lastModifiedBy>
  <cp:revision>48</cp:revision>
  <dcterms:created xsi:type="dcterms:W3CDTF">2022-10-24T00:16:42Z</dcterms:created>
  <dcterms:modified xsi:type="dcterms:W3CDTF">2023-01-24T02:12:32Z</dcterms:modified>
</cp:coreProperties>
</file>