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0" r:id="rId6"/>
    <p:sldId id="269" r:id="rId7"/>
    <p:sldId id="272" r:id="rId8"/>
    <p:sldId id="268" r:id="rId9"/>
    <p:sldId id="270" r:id="rId10"/>
    <p:sldId id="267" r:id="rId11"/>
    <p:sldId id="266" r:id="rId12"/>
    <p:sldId id="26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62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9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0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2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6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7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8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3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5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4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C32A-0431-4A6A-AB32-E06EED71ECD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CF5F-5869-4349-A2BC-89940BDB4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для презентаций и оформ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6552728" cy="19466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Центр конструирования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группе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«Медвежонок»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9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b="21518"/>
          <a:stretch/>
        </p:blipFill>
        <p:spPr bwMode="auto">
          <a:xfrm>
            <a:off x="334267" y="3429000"/>
            <a:ext cx="4021709" cy="282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4" b="3659"/>
          <a:stretch/>
        </p:blipFill>
        <p:spPr bwMode="auto">
          <a:xfrm>
            <a:off x="4806348" y="3429000"/>
            <a:ext cx="3456384" cy="29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135531\Desktop\Конструирование 22\IMG_20221122_1006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b="21516"/>
          <a:stretch/>
        </p:blipFill>
        <p:spPr bwMode="auto">
          <a:xfrm>
            <a:off x="1475656" y="404664"/>
            <a:ext cx="5266443" cy="2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7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175733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«Волшебный мешочек»</a:t>
            </a:r>
            <a:endParaRPr lang="ru-RU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r="14782" b="13806"/>
          <a:stretch/>
        </p:blipFill>
        <p:spPr bwMode="auto">
          <a:xfrm>
            <a:off x="323528" y="1113163"/>
            <a:ext cx="3960440" cy="27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7326" r="7483" b="17991"/>
          <a:stretch/>
        </p:blipFill>
        <p:spPr bwMode="auto">
          <a:xfrm>
            <a:off x="4553744" y="1148134"/>
            <a:ext cx="4159817" cy="263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0" t="4630" r="5687" b="24973"/>
          <a:stretch/>
        </p:blipFill>
        <p:spPr bwMode="auto">
          <a:xfrm>
            <a:off x="2612347" y="4005065"/>
            <a:ext cx="3713921" cy="26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Модульное конструирование</a:t>
            </a:r>
            <a:endParaRPr lang="ru-RU" sz="3600" b="1" dirty="0"/>
          </a:p>
        </p:txBody>
      </p:sp>
      <p:pic>
        <p:nvPicPr>
          <p:cNvPr id="5" name="Picture 2" descr="Самоизоляция. Конструирование в домашних условиях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/>
        </p:blipFill>
        <p:spPr bwMode="auto">
          <a:xfrm>
            <a:off x="395536" y="1075388"/>
            <a:ext cx="3672409" cy="26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онструирование из зубочисток и пластилин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9" r="-605" b="15431"/>
          <a:stretch/>
        </p:blipFill>
        <p:spPr bwMode="auto">
          <a:xfrm>
            <a:off x="4242929" y="3957668"/>
            <a:ext cx="4649551" cy="26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Наглядная геометрия и 3D моделиров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5922"/>
            <a:ext cx="3477530" cy="260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3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" y="-1670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/>
          <a:stretch/>
        </p:blipFill>
        <p:spPr bwMode="auto">
          <a:xfrm>
            <a:off x="444439" y="3933056"/>
            <a:ext cx="8268258" cy="227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9308" y="2204864"/>
            <a:ext cx="769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12474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«Через сказку, фантазию, игру, конструирование через неповторимое детское творчество – верная дорога к сердцу ребёнка». </a:t>
            </a:r>
          </a:p>
          <a:p>
            <a:pPr lvl="8"/>
            <a:r>
              <a:rPr lang="ru-RU" sz="2800" dirty="0" smtClean="0"/>
              <a:t>В.А. Сухомлинский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78904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Конструирование – продуктивный вид деятельности. Основная его цель получение определенного продукта.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696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481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Создание плоскостных моделей и </a:t>
            </a:r>
            <a:br>
              <a:rPr lang="ru-RU" sz="3200" b="1" dirty="0" smtClean="0"/>
            </a:br>
            <a:r>
              <a:rPr lang="ru-RU" sz="3200" b="1" dirty="0" smtClean="0"/>
              <a:t>зарисовка схем</a:t>
            </a:r>
            <a:endParaRPr lang="ru-RU" sz="32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8955"/>
            <a:ext cx="27138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99"/>
          <a:stretch/>
        </p:blipFill>
        <p:spPr bwMode="auto">
          <a:xfrm>
            <a:off x="3418949" y="1275538"/>
            <a:ext cx="2161163" cy="241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2931"/>
            <a:ext cx="283531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0"/>
          <a:stretch/>
        </p:blipFill>
        <p:spPr bwMode="auto">
          <a:xfrm>
            <a:off x="3297374" y="3735736"/>
            <a:ext cx="2282738" cy="28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6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34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Танграмм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-62" r="4320" b="22421"/>
          <a:stretch/>
        </p:blipFill>
        <p:spPr bwMode="auto">
          <a:xfrm>
            <a:off x="971600" y="1135703"/>
            <a:ext cx="3312368" cy="249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/>
          <a:stretch/>
        </p:blipFill>
        <p:spPr bwMode="auto">
          <a:xfrm>
            <a:off x="5004048" y="937980"/>
            <a:ext cx="3456311" cy="28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14266" b="23442"/>
          <a:stretch/>
        </p:blipFill>
        <p:spPr bwMode="auto">
          <a:xfrm>
            <a:off x="1562742" y="3855214"/>
            <a:ext cx="3219718" cy="255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6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Колумбово</a:t>
            </a:r>
            <a:r>
              <a:rPr lang="ru-RU" dirty="0" smtClean="0"/>
              <a:t> яйцо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/>
          <a:stretch/>
        </p:blipFill>
        <p:spPr bwMode="auto">
          <a:xfrm>
            <a:off x="1948688" y="1556792"/>
            <a:ext cx="5202003" cy="44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0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Магнитный плоскостной конструктор</a:t>
            </a:r>
            <a:endParaRPr lang="ru-RU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8498"/>
            <a:ext cx="3546084" cy="2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5122"/>
            <a:ext cx="3768419" cy="282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8774" r="5500" b="6830"/>
          <a:stretch/>
        </p:blipFill>
        <p:spPr bwMode="auto">
          <a:xfrm rot="16200000">
            <a:off x="1254493" y="3907220"/>
            <a:ext cx="2279373" cy="29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21055" r="24184" b="18826"/>
          <a:stretch/>
        </p:blipFill>
        <p:spPr bwMode="auto">
          <a:xfrm rot="16200000">
            <a:off x="5189521" y="3791097"/>
            <a:ext cx="2344738" cy="314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7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Игра «Подбери заплатку»</a:t>
            </a:r>
            <a:endParaRPr lang="ru-RU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5762" b="7042"/>
          <a:stretch/>
        </p:blipFill>
        <p:spPr bwMode="auto">
          <a:xfrm>
            <a:off x="251520" y="1711465"/>
            <a:ext cx="3456384" cy="30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135531\Desktop\Конструирование 22\IMG_20221122_1008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976" r="372" b="5768"/>
          <a:stretch/>
        </p:blipFill>
        <p:spPr bwMode="auto">
          <a:xfrm>
            <a:off x="3947142" y="3858788"/>
            <a:ext cx="3577186" cy="28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35531\Desktop\Конструирование 22\IMG_20221122_1020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r="5018" b="18297"/>
          <a:stretch/>
        </p:blipFill>
        <p:spPr bwMode="auto">
          <a:xfrm>
            <a:off x="5436096" y="852418"/>
            <a:ext cx="3411841" cy="27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Конструирование из крупного ЛЕГО</a:t>
            </a:r>
            <a:endParaRPr lang="ru-RU" sz="36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9" b="23086"/>
          <a:stretch/>
        </p:blipFill>
        <p:spPr bwMode="auto">
          <a:xfrm>
            <a:off x="5364088" y="933681"/>
            <a:ext cx="2732704" cy="28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3867" r="26753" b="19260"/>
          <a:stretch/>
        </p:blipFill>
        <p:spPr bwMode="auto">
          <a:xfrm>
            <a:off x="758717" y="3902333"/>
            <a:ext cx="3093203" cy="27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6"/>
          <a:stretch/>
        </p:blipFill>
        <p:spPr bwMode="auto">
          <a:xfrm>
            <a:off x="4427984" y="4221089"/>
            <a:ext cx="4103765" cy="24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 t="15839" b="17588"/>
          <a:stretch/>
        </p:blipFill>
        <p:spPr bwMode="auto">
          <a:xfrm>
            <a:off x="504475" y="1110820"/>
            <a:ext cx="3601685" cy="24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Конструктор с винтовым креплением</a:t>
            </a:r>
            <a:endParaRPr lang="ru-RU" sz="36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/>
          <a:stretch/>
        </p:blipFill>
        <p:spPr bwMode="auto">
          <a:xfrm>
            <a:off x="2123728" y="1412776"/>
            <a:ext cx="476407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Центр конструирования  в группе  «Медвежонок»</vt:lpstr>
      <vt:lpstr>Презентация PowerPoint</vt:lpstr>
      <vt:lpstr>Создание плоскостных моделей и  зарисовка схем</vt:lpstr>
      <vt:lpstr>Танграмм</vt:lpstr>
      <vt:lpstr>Колумбово яйцо</vt:lpstr>
      <vt:lpstr>Магнитный плоскостной конструктор</vt:lpstr>
      <vt:lpstr>Игра «Подбери заплатку»</vt:lpstr>
      <vt:lpstr>Конструирование из крупного ЛЕГО</vt:lpstr>
      <vt:lpstr>Конструктор с винтовым креплением</vt:lpstr>
      <vt:lpstr>Презентация PowerPoint</vt:lpstr>
      <vt:lpstr>«Волшебный мешочек»</vt:lpstr>
      <vt:lpstr>Модульное конструирование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135531</dc:creator>
  <cp:lastModifiedBy>135531</cp:lastModifiedBy>
  <cp:revision>24</cp:revision>
  <dcterms:created xsi:type="dcterms:W3CDTF">2022-11-22T23:39:15Z</dcterms:created>
  <dcterms:modified xsi:type="dcterms:W3CDTF">2023-01-24T01:55:45Z</dcterms:modified>
</cp:coreProperties>
</file>