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0" r:id="rId2"/>
    <p:sldId id="259" r:id="rId3"/>
    <p:sldId id="283" r:id="rId4"/>
    <p:sldId id="287" r:id="rId5"/>
    <p:sldId id="264" r:id="rId6"/>
    <p:sldId id="274" r:id="rId7"/>
    <p:sldId id="279" r:id="rId8"/>
    <p:sldId id="284" r:id="rId9"/>
    <p:sldId id="275" r:id="rId10"/>
    <p:sldId id="258" r:id="rId11"/>
    <p:sldId id="273" r:id="rId12"/>
    <p:sldId id="269" r:id="rId13"/>
    <p:sldId id="263" r:id="rId14"/>
    <p:sldId id="271" r:id="rId15"/>
    <p:sldId id="281" r:id="rId16"/>
    <p:sldId id="256" r:id="rId17"/>
    <p:sldId id="285" r:id="rId18"/>
    <p:sldId id="276" r:id="rId19"/>
    <p:sldId id="277" r:id="rId20"/>
    <p:sldId id="282" r:id="rId21"/>
    <p:sldId id="286" r:id="rId22"/>
    <p:sldId id="272" r:id="rId23"/>
    <p:sldId id="278" r:id="rId24"/>
    <p:sldId id="280" r:id="rId25"/>
    <p:sldId id="262" r:id="rId26"/>
    <p:sldId id="288" r:id="rId27"/>
    <p:sldId id="266" r:id="rId28"/>
    <p:sldId id="27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84" autoAdjust="0"/>
  </p:normalViewPr>
  <p:slideViewPr>
    <p:cSldViewPr>
      <p:cViewPr>
        <p:scale>
          <a:sx n="59" d="100"/>
          <a:sy n="59" d="100"/>
        </p:scale>
        <p:origin x="1171" y="-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7C64A-70B4-41E0-B8A1-A5CD8ABA19FF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C54D0-9BB3-480D-A98D-B56C0A033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005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C54D0-9BB3-480D-A98D-B56C0A03346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108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CB7B-28FF-4C4E-A392-0C450DD8595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92B7-7028-4543-B614-E81EADC27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89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CB7B-28FF-4C4E-A392-0C450DD8595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92B7-7028-4543-B614-E81EADC27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03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CB7B-28FF-4C4E-A392-0C450DD8595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92B7-7028-4543-B614-E81EADC27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73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CB7B-28FF-4C4E-A392-0C450DD8595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92B7-7028-4543-B614-E81EADC27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34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CB7B-28FF-4C4E-A392-0C450DD8595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92B7-7028-4543-B614-E81EADC27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02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CB7B-28FF-4C4E-A392-0C450DD8595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92B7-7028-4543-B614-E81EADC27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3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CB7B-28FF-4C4E-A392-0C450DD8595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92B7-7028-4543-B614-E81EADC27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70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CB7B-28FF-4C4E-A392-0C450DD8595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92B7-7028-4543-B614-E81EADC27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84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CB7B-28FF-4C4E-A392-0C450DD8595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92B7-7028-4543-B614-E81EADC27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5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CB7B-28FF-4C4E-A392-0C450DD8595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92B7-7028-4543-B614-E81EADC27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77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CB7B-28FF-4C4E-A392-0C450DD8595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92B7-7028-4543-B614-E81EADC27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92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2CB7B-28FF-4C4E-A392-0C450DD8595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892B7-7028-4543-B614-E81EADC27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50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етский сад » Территория дизайнера и веб-мастера - Клипарты, Шаблоны,  Иконки, Кисти, Обои, Шрифты, Скрипты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" y="0"/>
            <a:ext cx="9144000" cy="687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455714"/>
            <a:ext cx="6707088" cy="1872208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Наш детский сад</a:t>
            </a:r>
          </a:p>
        </p:txBody>
      </p:sp>
      <p:pic>
        <p:nvPicPr>
          <p:cNvPr id="5" name="aleksey-ryibnikov-detskiy-sad-usatyiy-ny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9872" y="4658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0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4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Фон для презентации детский сад - 65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94"/>
            <a:ext cx="9144000" cy="686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Играем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0"/>
          <a:stretch/>
        </p:blipFill>
        <p:spPr bwMode="auto">
          <a:xfrm>
            <a:off x="1043608" y="1409700"/>
            <a:ext cx="3143948" cy="494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25458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98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Фон для презентации детский сад - 65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94"/>
            <a:ext cx="9144000" cy="686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9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Фон для презентации детский сад - 65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967"/>
            <a:ext cx="9180512" cy="686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4814" y="2855403"/>
            <a:ext cx="2417859" cy="1143000"/>
          </a:xfrm>
        </p:spPr>
        <p:txBody>
          <a:bodyPr/>
          <a:lstStyle/>
          <a:p>
            <a:r>
              <a:rPr lang="ru-RU" dirty="0"/>
              <a:t>Мода</a:t>
            </a:r>
          </a:p>
        </p:txBody>
      </p:sp>
      <p:pic>
        <p:nvPicPr>
          <p:cNvPr id="13317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13130" b="6230"/>
          <a:stretch/>
        </p:blipFill>
        <p:spPr bwMode="auto">
          <a:xfrm rot="319157">
            <a:off x="6223358" y="302058"/>
            <a:ext cx="2591919" cy="3123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" t="26937" r="17392"/>
          <a:stretch/>
        </p:blipFill>
        <p:spPr bwMode="auto">
          <a:xfrm rot="21321625">
            <a:off x="306216" y="120068"/>
            <a:ext cx="2493414" cy="3233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5"/>
          <a:stretch/>
        </p:blipFill>
        <p:spPr bwMode="auto">
          <a:xfrm>
            <a:off x="755576" y="3462903"/>
            <a:ext cx="2774551" cy="3140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4" r="15904" b="4255"/>
          <a:stretch/>
        </p:blipFill>
        <p:spPr bwMode="auto">
          <a:xfrm>
            <a:off x="4139952" y="3789040"/>
            <a:ext cx="3647505" cy="2916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9" r="7013"/>
          <a:stretch/>
        </p:blipFill>
        <p:spPr bwMode="auto">
          <a:xfrm>
            <a:off x="3371416" y="359925"/>
            <a:ext cx="2592288" cy="2709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97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Фон для презентации детский сад - 65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2565"/>
            <a:ext cx="9144000" cy="686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5194920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Праздники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" t="4442" r="5456" b="3075"/>
          <a:stretch/>
        </p:blipFill>
        <p:spPr bwMode="auto">
          <a:xfrm>
            <a:off x="0" y="692696"/>
            <a:ext cx="4470400" cy="355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4"/>
          <a:stretch/>
        </p:blipFill>
        <p:spPr bwMode="auto">
          <a:xfrm>
            <a:off x="4572000" y="980728"/>
            <a:ext cx="4392488" cy="3198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" t="34430"/>
          <a:stretch/>
        </p:blipFill>
        <p:spPr bwMode="auto">
          <a:xfrm>
            <a:off x="1475656" y="4323797"/>
            <a:ext cx="4585888" cy="2325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16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Фон для презентации детский сад - 65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6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135531\Desktop\Viber\IMG-b0c57381b4ce7f8986fc0c1412d09088-V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4" t="497" r="20368" b="-497"/>
          <a:stretch/>
        </p:blipFill>
        <p:spPr bwMode="auto">
          <a:xfrm>
            <a:off x="683568" y="62177"/>
            <a:ext cx="7354912" cy="6539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10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4" descr="Фон для презентации детский сад - 65 фот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r="4548" b="16258"/>
          <a:stretch/>
        </p:blipFill>
        <p:spPr bwMode="auto">
          <a:xfrm>
            <a:off x="4788024" y="1412776"/>
            <a:ext cx="4140448" cy="3822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320480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77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Фон для презентации - детский сад | учебные презент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-4192"/>
            <a:ext cx="9131300" cy="686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332656"/>
            <a:ext cx="6984776" cy="1470025"/>
          </a:xfrm>
        </p:spPr>
        <p:txBody>
          <a:bodyPr/>
          <a:lstStyle/>
          <a:p>
            <a:r>
              <a:rPr lang="ru-RU" dirty="0"/>
              <a:t>Прогулки и игры на свежем воздухе</a:t>
            </a:r>
          </a:p>
        </p:txBody>
      </p:sp>
      <p:sp>
        <p:nvSpPr>
          <p:cNvPr id="5" name="AutoShape 2" descr="Фон для презентации детский математика | учебны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" t="33143" b="23383"/>
          <a:stretch/>
        </p:blipFill>
        <p:spPr bwMode="auto">
          <a:xfrm>
            <a:off x="389080" y="2492896"/>
            <a:ext cx="8755788" cy="2273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89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Фон для презентации детский сад - 65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680853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19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 для презентации детский сад - 65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94"/>
            <a:ext cx="9144000" cy="686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Зарядка на свежем воздухе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93" y="1450752"/>
            <a:ext cx="8016213" cy="450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00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 для презентации детский сад - 65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94"/>
            <a:ext cx="9144000" cy="686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9" t="19800" r="29455"/>
          <a:stretch/>
        </p:blipFill>
        <p:spPr bwMode="auto">
          <a:xfrm>
            <a:off x="259408" y="839169"/>
            <a:ext cx="4995924" cy="3732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2" t="23887" r="15070" b="13173"/>
          <a:stretch/>
        </p:blipFill>
        <p:spPr bwMode="auto">
          <a:xfrm>
            <a:off x="3563888" y="4509120"/>
            <a:ext cx="4699000" cy="2247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10"/>
          <a:stretch/>
        </p:blipFill>
        <p:spPr bwMode="auto">
          <a:xfrm>
            <a:off x="5933058" y="811436"/>
            <a:ext cx="2545854" cy="37696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63688" y="191097"/>
            <a:ext cx="698477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Игры на свежем воздухе</a:t>
            </a:r>
          </a:p>
        </p:txBody>
      </p:sp>
    </p:spTree>
    <p:extLst>
      <p:ext uri="{BB962C8B-B14F-4D97-AF65-F5344CB8AC3E}">
        <p14:creationId xmlns:p14="http://schemas.microsoft.com/office/powerpoint/2010/main" val="24678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етский школьный шаблон для презентаций - ProPowerPoint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8" y="-224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732" y="1412776"/>
            <a:ext cx="4824536" cy="1719064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Вести с занятий</a:t>
            </a:r>
          </a:p>
        </p:txBody>
      </p:sp>
      <p:pic>
        <p:nvPicPr>
          <p:cNvPr id="4" name="aleksey-ryibnikov-detskiy-sad-usatyiy-ny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9872" y="4658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7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4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Фон для презентации детский сад - 65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94"/>
            <a:ext cx="9144000" cy="686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01"/>
          <a:stretch/>
        </p:blipFill>
        <p:spPr bwMode="auto">
          <a:xfrm>
            <a:off x="251520" y="188640"/>
            <a:ext cx="3600400" cy="3862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4" t="22514"/>
          <a:stretch/>
        </p:blipFill>
        <p:spPr bwMode="auto">
          <a:xfrm>
            <a:off x="1770646" y="3933056"/>
            <a:ext cx="5602708" cy="2712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7" r="20056" b="25670"/>
          <a:stretch/>
        </p:blipFill>
        <p:spPr bwMode="auto">
          <a:xfrm>
            <a:off x="3922002" y="764704"/>
            <a:ext cx="5221998" cy="2535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Фон для презентации детский сад - 65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94"/>
            <a:ext cx="9144000" cy="686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t="25535"/>
          <a:stretch/>
        </p:blipFill>
        <p:spPr bwMode="auto">
          <a:xfrm>
            <a:off x="1691680" y="2492896"/>
            <a:ext cx="6059437" cy="3633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65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Фон для презентации детский сад - 65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94"/>
            <a:ext cx="9144000" cy="686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30"/>
          <a:stretch/>
        </p:blipFill>
        <p:spPr bwMode="auto">
          <a:xfrm>
            <a:off x="251520" y="1196752"/>
            <a:ext cx="3467984" cy="3549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2" b="28595"/>
          <a:stretch/>
        </p:blipFill>
        <p:spPr bwMode="auto">
          <a:xfrm>
            <a:off x="4572000" y="1196752"/>
            <a:ext cx="3816424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63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Фон для презентации детский сад - 65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470"/>
            <a:ext cx="9144000" cy="686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Мама, папа, я – спортивная семья!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1"/>
          <a:stretch/>
        </p:blipFill>
        <p:spPr bwMode="auto">
          <a:xfrm>
            <a:off x="539552" y="715208"/>
            <a:ext cx="4642575" cy="2662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6" t="9947" r="5572" b="12508"/>
          <a:stretch/>
        </p:blipFill>
        <p:spPr bwMode="auto">
          <a:xfrm>
            <a:off x="2051720" y="3357627"/>
            <a:ext cx="6840760" cy="3306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70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Фон для презентации детский сад - 65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" y="-73470"/>
            <a:ext cx="9144000" cy="6862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9"/>
          <a:stretch/>
        </p:blipFill>
        <p:spPr bwMode="auto">
          <a:xfrm>
            <a:off x="2987824" y="3645024"/>
            <a:ext cx="5760640" cy="3030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" t="11225" r="5384" b="15537"/>
          <a:stretch/>
        </p:blipFill>
        <p:spPr bwMode="auto">
          <a:xfrm>
            <a:off x="251520" y="78107"/>
            <a:ext cx="7198680" cy="4250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6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Фон для презентации детский сад - 65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" y="-73470"/>
            <a:ext cx="9144000" cy="6862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5050904" cy="850106"/>
          </a:xfrm>
        </p:spPr>
        <p:txBody>
          <a:bodyPr/>
          <a:lstStyle/>
          <a:p>
            <a:r>
              <a:rPr lang="ru-RU" dirty="0"/>
              <a:t>Труд</a:t>
            </a:r>
          </a:p>
        </p:txBody>
      </p:sp>
      <p:pic>
        <p:nvPicPr>
          <p:cNvPr id="717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2" y="1196752"/>
            <a:ext cx="3664502" cy="4886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 descr="C:\Users\135531\Desktop\WhatsApp Images\IMG-20220405-WA0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36712"/>
            <a:ext cx="4030107" cy="5373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9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Фон для презентации детский сад - 65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" y="-73470"/>
            <a:ext cx="9144000" cy="6862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38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Фон для презентации детский сад - 65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94"/>
            <a:ext cx="9144000" cy="686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60648"/>
            <a:ext cx="3754760" cy="1143000"/>
          </a:xfrm>
        </p:spPr>
        <p:txBody>
          <a:bodyPr/>
          <a:lstStyle/>
          <a:p>
            <a:r>
              <a:rPr lang="ru-RU" dirty="0"/>
              <a:t>Отдых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 t="12464" r="2229" b="-1"/>
          <a:stretch/>
        </p:blipFill>
        <p:spPr bwMode="auto">
          <a:xfrm>
            <a:off x="1403648" y="1268760"/>
            <a:ext cx="6595501" cy="4691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75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Фон для презентации детский сад - 65 фот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944216"/>
          </a:xfrm>
        </p:spPr>
        <p:txBody>
          <a:bodyPr>
            <a:noAutofit/>
          </a:bodyPr>
          <a:lstStyle/>
          <a:p>
            <a:r>
              <a:rPr lang="ru-RU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Продолжение следует…</a:t>
            </a:r>
          </a:p>
        </p:txBody>
      </p:sp>
    </p:spTree>
    <p:extLst>
      <p:ext uri="{BB962C8B-B14F-4D97-AF65-F5344CB8AC3E}">
        <p14:creationId xmlns:p14="http://schemas.microsoft.com/office/powerpoint/2010/main" val="166352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Фон для презентации детский сад - 65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94"/>
            <a:ext cx="9144000" cy="686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1"/>
          <a:stretch/>
        </p:blipFill>
        <p:spPr bwMode="auto">
          <a:xfrm>
            <a:off x="1187624" y="4149080"/>
            <a:ext cx="4214420" cy="2610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7"/>
          <a:stretch/>
        </p:blipFill>
        <p:spPr bwMode="auto">
          <a:xfrm>
            <a:off x="3826396" y="188640"/>
            <a:ext cx="4928344" cy="4058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" b="9622"/>
          <a:stretch/>
        </p:blipFill>
        <p:spPr bwMode="auto">
          <a:xfrm>
            <a:off x="764880" y="148579"/>
            <a:ext cx="2545854" cy="4000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Фон для презентации детский сад - 65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94"/>
            <a:ext cx="9144000" cy="686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1"/>
          <a:stretch/>
        </p:blipFill>
        <p:spPr bwMode="auto">
          <a:xfrm>
            <a:off x="179512" y="2952206"/>
            <a:ext cx="5036377" cy="3533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6" t="4363" r="2433"/>
          <a:stretch/>
        </p:blipFill>
        <p:spPr bwMode="auto">
          <a:xfrm>
            <a:off x="4788024" y="188639"/>
            <a:ext cx="4176464" cy="3598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5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Фон для презентации детский сад - 65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94"/>
            <a:ext cx="9144000" cy="686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" b="21533"/>
          <a:stretch/>
        </p:blipFill>
        <p:spPr bwMode="auto">
          <a:xfrm>
            <a:off x="683568" y="1700808"/>
            <a:ext cx="2466032" cy="36867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49"/>
          <a:stretch/>
        </p:blipFill>
        <p:spPr bwMode="auto">
          <a:xfrm>
            <a:off x="3419872" y="2204864"/>
            <a:ext cx="2673552" cy="3614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984" y="1700808"/>
            <a:ext cx="2268252" cy="4032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9323"/>
            <a:ext cx="4032448" cy="1383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5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Фон для презентации детский сад - 65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94"/>
            <a:ext cx="9144000" cy="686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75" y="1412775"/>
            <a:ext cx="7644850" cy="43002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 descr="Фон для презентации детский сад - 65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64" y="-4194"/>
            <a:ext cx="9144000" cy="686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83"/>
          <a:stretch/>
        </p:blipFill>
        <p:spPr bwMode="auto">
          <a:xfrm>
            <a:off x="323528" y="583580"/>
            <a:ext cx="4032448" cy="5255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1"/>
          <a:stretch/>
        </p:blipFill>
        <p:spPr bwMode="auto">
          <a:xfrm>
            <a:off x="4788024" y="548680"/>
            <a:ext cx="3751515" cy="5424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95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Фон для презентации детский сад - 65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94"/>
            <a:ext cx="9144000" cy="686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2" r="4320" b="12596"/>
          <a:stretch/>
        </p:blipFill>
        <p:spPr bwMode="auto">
          <a:xfrm>
            <a:off x="1547664" y="474575"/>
            <a:ext cx="5529109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 b="21700"/>
          <a:stretch/>
        </p:blipFill>
        <p:spPr bwMode="auto">
          <a:xfrm>
            <a:off x="1524369" y="3431963"/>
            <a:ext cx="5552404" cy="3031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53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Фон для презентации детский сад - 65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6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3086"/>
          <a:stretch/>
        </p:blipFill>
        <p:spPr bwMode="auto">
          <a:xfrm>
            <a:off x="4067944" y="2852936"/>
            <a:ext cx="4777920" cy="3762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" t="13960" r="2143"/>
          <a:stretch/>
        </p:blipFill>
        <p:spPr bwMode="auto">
          <a:xfrm>
            <a:off x="46144" y="248815"/>
            <a:ext cx="4635500" cy="3204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792"/>
            <a:ext cx="3564904" cy="2673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7" y="3645024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74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Фон для презентации детский сад - 65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94"/>
            <a:ext cx="9144000" cy="686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Наблюдаем за погодой и ведём линейный календарь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13" y="1588628"/>
            <a:ext cx="5839972" cy="3284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" r="-2372" b="23163"/>
          <a:stretch/>
        </p:blipFill>
        <p:spPr bwMode="auto">
          <a:xfrm>
            <a:off x="6078465" y="2276872"/>
            <a:ext cx="2747709" cy="3753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57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Bar dir="vert"/>
      </p:transition>
    </mc:Choice>
    <mc:Fallback xmlns="">
      <p:transition>
        <p:randomBar dir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343</TotalTime>
  <Words>45</Words>
  <Application>Microsoft Office PowerPoint</Application>
  <PresentationFormat>Экран (4:3)</PresentationFormat>
  <Paragraphs>14</Paragraphs>
  <Slides>28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Cambria</vt:lpstr>
      <vt:lpstr>Тема Office</vt:lpstr>
      <vt:lpstr>Наш детский сад</vt:lpstr>
      <vt:lpstr>Вести с занятий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Наблюдаем за погодой и ведём линейный календарь</vt:lpstr>
      <vt:lpstr>Играем</vt:lpstr>
      <vt:lpstr>Презентация PowerPoint</vt:lpstr>
      <vt:lpstr>Мода</vt:lpstr>
      <vt:lpstr>Праздники</vt:lpstr>
      <vt:lpstr>Презентация PowerPoint</vt:lpstr>
      <vt:lpstr>Презентация PowerPoint</vt:lpstr>
      <vt:lpstr>Прогулки и игры на свежем воздухе</vt:lpstr>
      <vt:lpstr>Презентация PowerPoint</vt:lpstr>
      <vt:lpstr>Зарядка на свежем воздухе</vt:lpstr>
      <vt:lpstr>Презентация PowerPoint</vt:lpstr>
      <vt:lpstr>Презентация PowerPoint</vt:lpstr>
      <vt:lpstr>Презентация PowerPoint</vt:lpstr>
      <vt:lpstr>Презентация PowerPoint</vt:lpstr>
      <vt:lpstr>Мама, папа, я – спортивная семья!</vt:lpstr>
      <vt:lpstr>Презентация PowerPoint</vt:lpstr>
      <vt:lpstr>Труд</vt:lpstr>
      <vt:lpstr>Презентация PowerPoint</vt:lpstr>
      <vt:lpstr>Отдых</vt:lpstr>
      <vt:lpstr>Продолжение следует…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135531</dc:creator>
  <cp:lastModifiedBy>Татьяна Оглоблина</cp:lastModifiedBy>
  <cp:revision>33</cp:revision>
  <dcterms:created xsi:type="dcterms:W3CDTF">2022-05-23T21:02:29Z</dcterms:created>
  <dcterms:modified xsi:type="dcterms:W3CDTF">2023-01-24T16:50:19Z</dcterms:modified>
</cp:coreProperties>
</file>