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76" r:id="rId27"/>
    <p:sldId id="283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 varScale="1">
        <p:scale>
          <a:sx n="83" d="100"/>
          <a:sy n="83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6326-C80B-4F39-9BAE-7D97846F5B4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716C-6D13-43CB-948E-3098956B3B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nsforce.com/wp-content/uploads/2017/11/table-2879213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49"/>
            <a:ext cx="8243918" cy="314327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ПРОЕКТ</a:t>
            </a:r>
            <a:b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«ВИТАМИНКИН ОГОРОД»</a:t>
            </a:r>
            <a:b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детьми 3-4 лет</a:t>
            </a:r>
            <a:endParaRPr lang="ru-RU" sz="5400" b="1" dirty="0">
              <a:ln w="1905">
                <a:solidFill>
                  <a:schemeClr val="accent2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000636"/>
            <a:ext cx="2357454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/>
              <a:t>ВЫПОЛНИЛИ:</a:t>
            </a:r>
          </a:p>
          <a:p>
            <a:r>
              <a:rPr lang="ru-RU" sz="2400" b="1" dirty="0" smtClean="0"/>
              <a:t>Дмитриева Ю.Е.</a:t>
            </a:r>
          </a:p>
          <a:p>
            <a:r>
              <a:rPr lang="ru-RU" sz="2400" b="1" dirty="0" smtClean="0"/>
              <a:t>Корнилова Н.В.</a:t>
            </a:r>
            <a:endParaRPr lang="ru-RU" sz="24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Заключительный этап: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Создание макета огорода на окне «</a:t>
            </a:r>
            <a:r>
              <a:rPr lang="ru-RU" b="1" dirty="0" err="1" smtClean="0"/>
              <a:t>Витаминкин</a:t>
            </a:r>
            <a:r>
              <a:rPr lang="ru-RU" b="1" dirty="0" smtClean="0"/>
              <a:t> огород».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Работа с родителями: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Консультация для родителей «О пользе витаминов для детского организма».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Консультация для родителей «Нужны ли витамины для детей».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286676" cy="4714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Ожидаемые результаты: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Приобретение необходимых знаний и представлений о витаминах.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Осознанное отношение детей </a:t>
            </a:r>
          </a:p>
          <a:p>
            <a:pPr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к полезным продуктам питания.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714488"/>
            <a:ext cx="7286676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solidFill>
                  <a:schemeClr val="accent2"/>
                </a:solidFill>
              </a:rPr>
              <a:t>ФОТОГАЛЕРЕЯ </a:t>
            </a:r>
          </a:p>
          <a:p>
            <a:pPr algn="ctr">
              <a:buNone/>
            </a:pPr>
            <a:r>
              <a:rPr lang="ru-RU" sz="5400" b="1" u="sng" dirty="0" smtClean="0">
                <a:solidFill>
                  <a:schemeClr val="accent2"/>
                </a:solidFill>
              </a:rPr>
              <a:t>РЕАЛИЗАЦИИ ПРОЕКТА</a:t>
            </a:r>
            <a:endParaRPr lang="ru-RU" sz="5400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s://sun9-60.userapi.com/impf/Q3LtMcShI0ZZF_g0Xy9A5fTuKNK4mF3iVvtbQQ/LocSWV7orww.jpg?size=608x1080&amp;quality=96&amp;sign=367ccbfbdb584a871b15e54609188bf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2874127" cy="5105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6" name="Picture 6" descr="https://sun9-47.userapi.com/impf/CbemGyN8mvE0TU8jy00UDYOuuVNkOjndXCr73g/lkfTRGC6vAo.jpg?size=1280x1280&amp;quality=96&amp;sign=c236cb4dd1d7bbe6bfa1f204cac9b9d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642918"/>
            <a:ext cx="4422741" cy="4422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sun9-61.userapi.com/impf/hlNydpNV0Fm7ekWt7yfSjM34qCVKmV_AX4MXqg/unmgAx8RKb0.jpg?size=608x1080&amp;quality=96&amp;sign=c2e5ec01b34276785408d39652b0acd2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289562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20" name="Picture 4" descr="https://sun9-32.userapi.com/impf/FE-ogc0cFS80aHclhBekhWhJJbgpU7FZADSfmw/Fv61FJnP6xQ.jpg?size=1280x1280&amp;quality=96&amp;sign=5b18346f5dc5eb6d050fef018616078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071546"/>
            <a:ext cx="4208427" cy="4208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sun9-39.userapi.com/impf/gDhMNXxx0brOeoLY_q4FEVUb-WK31-y30x0sPg/vvGAAtXQLW0.jpg?size=1280x1280&amp;quality=96&amp;sign=1615f81bcd11ab761b68f18cb7f91af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796" name="Picture 4" descr="https://sun9-39.userapi.com/impf/48oJA__qHFshqBWbjGbFSB7LOL5rZhcOG-Cfwg/--TW2LAJlxY.jpg?size=1280x1280&amp;quality=96&amp;sign=9b7f2b504ea07cfd0b8f8694bcc6ab0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400052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sun9-61.userapi.com/impf/hlNydpNV0Fm7ekWt7yfSjM34qCVKmV_AX4MXqg/unmgAx8RKb0.jpg?size=608x1080&amp;quality=96&amp;sign=c2e5ec01b34276785408d39652b0acd2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89562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2" name="Picture 4" descr="https://sun9-32.userapi.com/impf/FE-ogc0cFS80aHclhBekhWhJJbgpU7FZADSfmw/Fv61FJnP6xQ.jpg?size=1280x1280&amp;quality=96&amp;sign=5b18346f5dc5eb6d050fef0186160783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04"/>
            <a:ext cx="528641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s://sun9-46.userapi.com/impf/toWklnHZ01w_xJ5ClV9GX0XdqBf_Mm1YkfwpfA/75tOADjHLW4.jpg?size=608x1080&amp;quality=96&amp;sign=a2e4d44e2808f1fee9d709c8bf7dd95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4"/>
            <a:ext cx="3217356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8" name="Picture 4" descr="https://sun9-36.userapi.com/impf/0fiYDd2699OCf_AeO04wJax0KMkxaH1_bKQUjg/goesddereyY.jpg?size=608x1080&amp;quality=96&amp;sign=f083e8e9834a7d0b3ddb51d390a3942b&amp;type=album"/>
          <p:cNvPicPr>
            <a:picLocks noChangeAspect="1" noChangeArrowheads="1"/>
          </p:cNvPicPr>
          <p:nvPr/>
        </p:nvPicPr>
        <p:blipFill>
          <a:blip r:embed="rId4"/>
          <a:srcRect l="32609"/>
          <a:stretch>
            <a:fillRect/>
          </a:stretch>
        </p:blipFill>
        <p:spPr bwMode="auto">
          <a:xfrm>
            <a:off x="5429256" y="285728"/>
            <a:ext cx="2214578" cy="5837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sun9-39.userapi.com/impf/Ou4ZOvGZt2rUS8leBbOkk4S63DTUpHsFCYKg1w/MbkGLp9ryzY.jpg?size=608x1080&amp;quality=96&amp;sign=52f3ed2adeeedaf5b982b90e1bb75d9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422876" cy="6080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https://sun9-6.userapi.com/impf/FSaOF9G6K699Z4WNm7RW8_hcAnVVdaC3-QuNyg/LW0-9k1Hn2A.jpg?size=608x1080&amp;quality=96&amp;sign=742384d3a0a4b8004a81824f76436c7a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3346676" cy="5944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8"/>
            <a:ext cx="7786742" cy="5840435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Вид проекта:</a:t>
            </a:r>
          </a:p>
          <a:p>
            <a:pPr algn="ctr">
              <a:buNone/>
            </a:pPr>
            <a:r>
              <a:rPr lang="ru-RU" b="1" dirty="0" err="1" smtClean="0"/>
              <a:t>исследовательско-познавательный</a:t>
            </a:r>
            <a:r>
              <a:rPr lang="ru-RU" b="1" dirty="0" smtClean="0"/>
              <a:t>.</a:t>
            </a:r>
            <a:endParaRPr lang="ru-RU" b="1" u="sng" dirty="0" smtClean="0"/>
          </a:p>
          <a:p>
            <a:pPr algn="just">
              <a:buNone/>
            </a:pPr>
            <a:r>
              <a:rPr lang="ru-RU" b="1" u="sng" dirty="0" smtClean="0"/>
              <a:t>Срок реализации:</a:t>
            </a:r>
          </a:p>
          <a:p>
            <a:pPr algn="ctr">
              <a:buNone/>
            </a:pPr>
            <a:r>
              <a:rPr lang="ru-RU" b="1" dirty="0" smtClean="0"/>
              <a:t>долгосрочный </a:t>
            </a:r>
          </a:p>
          <a:p>
            <a:pPr algn="ctr">
              <a:buNone/>
            </a:pPr>
            <a:r>
              <a:rPr lang="ru-RU" b="1" dirty="0" smtClean="0"/>
              <a:t>(февраль – сентябрь 2021 г.)</a:t>
            </a:r>
          </a:p>
          <a:p>
            <a:pPr algn="just">
              <a:buNone/>
            </a:pPr>
            <a:r>
              <a:rPr lang="ru-RU" b="1" u="sng" dirty="0" smtClean="0"/>
              <a:t>Участники проекта: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дети, родители, воспитатели группы.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sun9-4.userapi.com/impf/BbetVr_ZXIBNeReWC09ZhKAgte56uxssBVph7g/DnFyyb6MaaE.jpg?size=1280x907&amp;quality=96&amp;sign=3a89758787ee250bcf1e929b0b0b38b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5501"/>
            <a:ext cx="8501122" cy="6023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https://sun9-11.userapi.com/impf/IyGQvRcv2TNwtzynJBWmBdZuOYO7-SjSxkHuew/bzQANn4vX4w.jpg?size=1280x960&amp;quality=96&amp;sign=db957c1b14fa2b3d986b243f709339a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358246" cy="6268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s://sun9-17.userapi.com/impf/gwwhv8VxsGx9k5LIyvMyzy4ysAwbIRcL-ttPjA/-ID6PIRFy7A.jpg?size=608x1080&amp;quality=96&amp;sign=5b98ee0571d523e9f1fcd6d43d759bf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286148" cy="5837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892" name="Picture 4" descr="https://sun9-47.userapi.com/impf/fK-NSXpBYIFaSOdEHKRAE98htNVD7qmAt4F0aA/51czsy_teYw.jpg?size=608x1080&amp;quality=96&amp;sign=e90b948a7bbfc8c8e7786ce519246137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66"/>
            <a:ext cx="3262008" cy="5794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sun9-24.userapi.com/impf/IzjVz6MgZyDpsMd2kh1wNeV49CjQ7HhM5pTWYw/zewOo60hp9E.jpg?size=1280x960&amp;quality=96&amp;sign=5e54138f383a9899cfde20e109e7928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14820" cy="6461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sun9-47.userapi.com/impf/kVliCN9YN_oj6E_Xx1f4qNw-wMcYGP9jYWos4g/sYqbzCKMD08.jpg?size=1280x960&amp;quality=96&amp;sign=1fe0a335abb2fae8362bdbd6d6945886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6424055" cy="4818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s://sun9-17.userapi.com/impf/mnUWANGeHPTSof8kGZhSFmsj_ibwwIwh7Uqr9A/8Bgv7AEFhlQ.jpg?size=608x1080&amp;quality=96&amp;sign=12bc07142d1c6497d85dbdb115accc9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38007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40" name="Picture 4" descr="https://sun9-1.userapi.com/impf/XvaN_SqwnHZbuIsGoVWtGEOSO65WY8cSOs1Mwg/a9TDFbOoPY8.jpg?size=608x1080&amp;quality=96&amp;sign=8fc3d0325d929d78fbd9e4203450711d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04"/>
            <a:ext cx="3286148" cy="5837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sun9-71.userapi.com/impf/KCCZnq5Gx0o_8MgUxvrttKIRZL-P3eGdWqXXVA/MCfEdzTOr6A.jpg?size=1280x960&amp;quality=96&amp;sign=13075c57070e435a1d4e2c524d8204dd&amp;type=album"/>
          <p:cNvPicPr>
            <a:picLocks noChangeAspect="1" noChangeArrowheads="1"/>
          </p:cNvPicPr>
          <p:nvPr/>
        </p:nvPicPr>
        <p:blipFill>
          <a:blip r:embed="rId3"/>
          <a:srcRect b="16867"/>
          <a:stretch>
            <a:fillRect/>
          </a:stretch>
        </p:blipFill>
        <p:spPr bwMode="auto">
          <a:xfrm>
            <a:off x="142844" y="142852"/>
            <a:ext cx="8936997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8"/>
            <a:ext cx="7215238" cy="5840435"/>
          </a:xfrm>
        </p:spPr>
        <p:txBody>
          <a:bodyPr/>
          <a:lstStyle/>
          <a:p>
            <a:pPr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Расскажи – и я забуду, </a:t>
            </a:r>
          </a:p>
          <a:p>
            <a:pPr algn="r">
              <a:buNone/>
            </a:pPr>
            <a:r>
              <a:rPr lang="ru-RU" sz="4000" b="1" dirty="0">
                <a:solidFill>
                  <a:srgbClr val="FF0000"/>
                </a:solidFill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</a:rPr>
              <a:t>окажи – и я запомню, </a:t>
            </a:r>
          </a:p>
          <a:p>
            <a:pPr algn="r">
              <a:buNone/>
            </a:pPr>
            <a:r>
              <a:rPr lang="ru-RU" sz="4000" b="1" dirty="0">
                <a:solidFill>
                  <a:srgbClr val="FF0000"/>
                </a:solidFill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</a:rPr>
              <a:t>ай попробовать - и я пойму.</a:t>
            </a:r>
          </a:p>
          <a:p>
            <a:pPr>
              <a:buNone/>
            </a:pPr>
            <a:endParaRPr lang="ru-RU" b="1" dirty="0"/>
          </a:p>
          <a:p>
            <a:pPr algn="r">
              <a:buNone/>
            </a:pPr>
            <a:r>
              <a:rPr lang="ru-RU" b="1" dirty="0" smtClean="0"/>
              <a:t>Китайская пословица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nsforce.com/wp-content/uploads/2017/11/table-2879213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49"/>
            <a:ext cx="8243918" cy="314327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5400" b="1" dirty="0">
              <a:ln w="1905">
                <a:solidFill>
                  <a:schemeClr val="accent2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"/>
            <a:ext cx="7358114" cy="507207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Актуальность:</a:t>
            </a:r>
          </a:p>
          <a:p>
            <a:pPr algn="just">
              <a:buNone/>
            </a:pPr>
            <a:r>
              <a:rPr lang="ru-RU" b="1" dirty="0" smtClean="0"/>
              <a:t>На сегодняшний день оздоровление становится одной из главных социальных задач, и наука о здоровье – валеология – стала интенсивно развиваться. </a:t>
            </a:r>
          </a:p>
          <a:p>
            <a:pPr algn="just">
              <a:buNone/>
            </a:pPr>
            <a:r>
              <a:rPr lang="ru-RU" b="1" dirty="0" smtClean="0"/>
              <a:t>Тема проекта выбрана с учётом возрастных особенностей детей 3 – 4 лет, и объёмы информации, которая может быть ими воспринята. </a:t>
            </a:r>
          </a:p>
          <a:p>
            <a:pPr algn="just">
              <a:buNone/>
            </a:pPr>
            <a:r>
              <a:rPr lang="ru-RU" b="1" dirty="0" smtClean="0"/>
              <a:t>Самой актуальной проблемой на сегодняшний день является укрепление здоровья детей.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8"/>
            <a:ext cx="7358114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Цель: </a:t>
            </a:r>
            <a:r>
              <a:rPr lang="ru-RU" b="1" dirty="0" smtClean="0"/>
              <a:t>формирование у детей 3 – 4 лет представлений о правильном питании и здоровом образе жизни через вовлечение детей в практическую деятельность по выращиванию овощных культур.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42852"/>
            <a:ext cx="7358114" cy="521497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Задачи проекта: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Дать детям общее представление о здоровье как ценности, о котором необходимо постоянно заботиться, научить беречь своё здоровье и заботиться о нём.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Формирование убеждений и привычек здорового образа жизни в условиях дошкольного образовательного учреждения.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Расширять знания дошкольников о питании, его значимости, о взаимосвязи здоровья и питания.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Дать детям знания о витаминах, об их пользе для здоровья человека, о содержании тех или иных витаминов в овощах, фруктах.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Развивать творческие способности детей, умения работать сообща, согласовывая свои действия.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Содействовать сохранению и укреплению здоровья детей, развивать потребность в здоровом питании.</a:t>
            </a:r>
          </a:p>
          <a:p>
            <a:pPr marL="514350" indent="-514350" algn="just">
              <a:buAutoNum type="arabicPeriod"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2000240"/>
            <a:ext cx="6643734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solidFill>
                  <a:schemeClr val="accent2"/>
                </a:solidFill>
              </a:rPr>
              <a:t>ЭТАПЫ ПРОЕКТА</a:t>
            </a:r>
            <a:endParaRPr lang="ru-RU" sz="5400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Подготовительный: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с</a:t>
            </a:r>
            <a:r>
              <a:rPr lang="ru-RU" b="1" dirty="0" smtClean="0"/>
              <a:t>бор и анализ литературы по данной теме;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р</a:t>
            </a:r>
            <a:r>
              <a:rPr lang="ru-RU" b="1" dirty="0" smtClean="0"/>
              <a:t>азработка плана реализации проекта;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разработка дидактических игр;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п</a:t>
            </a:r>
            <a:r>
              <a:rPr lang="ru-RU" b="1" dirty="0" smtClean="0"/>
              <a:t>одборка иллюстративного материала;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подборка стихотворений и загадок по теме;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п</a:t>
            </a:r>
            <a:r>
              <a:rPr lang="ru-RU" b="1" dirty="0" smtClean="0"/>
              <a:t>одборка подвижных пальчиковых дидактических игр по теме;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п</a:t>
            </a:r>
            <a:r>
              <a:rPr lang="ru-RU" b="1" dirty="0" smtClean="0"/>
              <a:t>одготовить художественную литературу для чтения детям.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Основной этап: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Беседа «Овощи и фрукты – полезные продукты».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Рассматривание иллюстраций с изображением овощей и фруктов.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Подвижная игра «Собери урожай», «Свари компот», «Приготовь салат».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Чтение произведения К.И. Чуковского «Айболит».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Лепка «Лук от всех недуг», «</a:t>
            </a:r>
            <a:r>
              <a:rPr lang="ru-RU" b="1" dirty="0" err="1" smtClean="0"/>
              <a:t>Витаминки</a:t>
            </a:r>
            <a:r>
              <a:rPr lang="ru-RU" b="1" dirty="0" smtClean="0"/>
              <a:t> для куколок».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Пальчиковая гимнастика «Мы капусту рубим, рубим», «Мы морковку чистим, чистим».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Основной этап: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Физкультминутка «Садовник».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Дидактические игры «Овощи и фрукта», «Полезные и вредные продукты».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Разучивание стихотворения «Витамины».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Разгадывание загадок «Фрукты и овощи».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Коллективная аппликация «Наполни корзину витаминами».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Хороводная игра «Есть у нас огород».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Подбор фонотеки.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478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ПРОЕКТ «ВИТАМИНКИН ОГОРОД» с детьми 3-4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«ВИТАМИНКИН ОГОРОД» с детьми 3-4 лет</dc:title>
  <dc:creator>ks3820@yandex.ru</dc:creator>
  <cp:lastModifiedBy>ks3820@yandex.ru</cp:lastModifiedBy>
  <cp:revision>15</cp:revision>
  <dcterms:created xsi:type="dcterms:W3CDTF">2021-03-12T19:10:12Z</dcterms:created>
  <dcterms:modified xsi:type="dcterms:W3CDTF">2021-03-12T21:21:50Z</dcterms:modified>
</cp:coreProperties>
</file>