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5" r:id="rId7"/>
    <p:sldId id="266" r:id="rId8"/>
    <p:sldId id="267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6D0-F2EB-47D4-9818-EBF4509FA703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C99-58CA-4CDF-BC22-6A69293CA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6D0-F2EB-47D4-9818-EBF4509FA703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C99-58CA-4CDF-BC22-6A69293CA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6D0-F2EB-47D4-9818-EBF4509FA703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C99-58CA-4CDF-BC22-6A69293CA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6D0-F2EB-47D4-9818-EBF4509FA703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C99-58CA-4CDF-BC22-6A69293CA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6D0-F2EB-47D4-9818-EBF4509FA703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C99-58CA-4CDF-BC22-6A69293CA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6D0-F2EB-47D4-9818-EBF4509FA703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C99-58CA-4CDF-BC22-6A69293CA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6D0-F2EB-47D4-9818-EBF4509FA703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C99-58CA-4CDF-BC22-6A69293CA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6D0-F2EB-47D4-9818-EBF4509FA703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C99-58CA-4CDF-BC22-6A69293CA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6D0-F2EB-47D4-9818-EBF4509FA703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C99-58CA-4CDF-BC22-6A69293CA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6D0-F2EB-47D4-9818-EBF4509FA703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C99-58CA-4CDF-BC22-6A69293CA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6D0-F2EB-47D4-9818-EBF4509FA703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C99-58CA-4CDF-BC22-6A69293CA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A66D0-F2EB-47D4-9818-EBF4509FA703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4BC99-58CA-4CDF-BC22-6A69293CA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https://cdn3.vectorstock.com/i/1000x1000/70/02/russia-flag-on-a-white-vector-22267002.jpg"/>
          <p:cNvPicPr>
            <a:picLocks noChangeAspect="1" noChangeArrowheads="1"/>
          </p:cNvPicPr>
          <p:nvPr/>
        </p:nvPicPr>
        <p:blipFill>
          <a:blip r:embed="rId2" cstate="print"/>
          <a:srcRect b="85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412777"/>
            <a:ext cx="8784976" cy="47525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Духовно-нравственное воспитание детей дошкольного возраста на основе исторических ценностей и национально-культурных традиций </a:t>
            </a:r>
            <a:b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примере проекта</a:t>
            </a:r>
            <a:b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 формированию детей 3 – 4 лет начальных представлений о родном городе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6165304"/>
            <a:ext cx="388843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Воспитатель: Дмитриева Ю.Е.</a:t>
            </a:r>
            <a:endParaRPr lang="ru-RU" b="1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https://cdn3.vectorstock.com/i/1000x1000/70/02/russia-flag-on-a-white-vector-22267002.jpg"/>
          <p:cNvPicPr>
            <a:picLocks noChangeAspect="1" noChangeArrowheads="1"/>
          </p:cNvPicPr>
          <p:nvPr/>
        </p:nvPicPr>
        <p:blipFill>
          <a:blip r:embed="rId2" cstate="print"/>
          <a:srcRect b="85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u="sng" dirty="0"/>
              <a:t>Актуальность</a:t>
            </a:r>
            <a:r>
              <a:rPr lang="ru-RU" u="sng" dirty="0"/>
              <a:t>: </a:t>
            </a:r>
            <a:endParaRPr lang="ru-RU" u="sng" dirty="0" smtClean="0"/>
          </a:p>
          <a:p>
            <a:pPr algn="just">
              <a:buNone/>
            </a:pPr>
            <a:r>
              <a:rPr lang="ru-RU" b="1" dirty="0" smtClean="0"/>
              <a:t>В </a:t>
            </a:r>
            <a:r>
              <a:rPr lang="ru-RU" b="1" dirty="0"/>
              <a:t>методологическую основу разработки и реализации ФГОС ДО заложена Концепция духовно – нравственного развития и воспитания личности гражданина России( 1:4, п.6) . ФГОС выдвигает одним из основополагающих принципов «приобщение детей к </a:t>
            </a:r>
            <a:r>
              <a:rPr lang="ru-RU" b="1" dirty="0" err="1" smtClean="0"/>
              <a:t>социокультурным</a:t>
            </a:r>
            <a:r>
              <a:rPr lang="ru-RU" b="1" dirty="0" smtClean="0"/>
              <a:t> </a:t>
            </a:r>
            <a:r>
              <a:rPr lang="ru-RU" b="1" dirty="0"/>
              <a:t>нормам, традициям семьи, общества и государства». Дети дошкольного возраста очень любознательны, отзывчивы, восприимчивы. Именно этот отрезок жизни человека является наиболее благоприятным для эмоционально – психологического воздействия на ребенка, так как его образы очень ярки и сильны, и поэтому они остаются в памяти надолго, что очень важно в воспитании патриотизма.</a:t>
            </a:r>
          </a:p>
          <a:p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https://cdn3.vectorstock.com/i/1000x1000/70/02/russia-flag-on-a-white-vector-22267002.jpg"/>
          <p:cNvPicPr>
            <a:picLocks noChangeAspect="1" noChangeArrowheads="1"/>
          </p:cNvPicPr>
          <p:nvPr/>
        </p:nvPicPr>
        <p:blipFill>
          <a:blip r:embed="rId2" cstate="print"/>
          <a:srcRect b="85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5688632" cy="63408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Содержание работы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lvl="0"/>
            <a:r>
              <a:rPr lang="ru-RU" sz="3800" b="1" dirty="0"/>
              <a:t>повысить свой теоретический и научно – методический уровень, через подборку и изучение методической литературы;</a:t>
            </a:r>
          </a:p>
          <a:p>
            <a:pPr lvl="0"/>
            <a:r>
              <a:rPr lang="ru-RU" sz="3800" b="1" dirty="0"/>
              <a:t>проанализировать условия, созданные в детском саду для патриотического воспитания детей</a:t>
            </a:r>
            <a:r>
              <a:rPr lang="ru-RU" sz="3800" b="1" dirty="0" smtClean="0"/>
              <a:t>;</a:t>
            </a:r>
            <a:endParaRPr lang="ru-RU" sz="3800" b="1" dirty="0"/>
          </a:p>
          <a:p>
            <a:pPr lvl="0"/>
            <a:r>
              <a:rPr lang="ru-RU" sz="3800" b="1" dirty="0"/>
              <a:t>разработать консультации для родителей</a:t>
            </a:r>
            <a:r>
              <a:rPr lang="ru-RU" sz="3800" b="1" dirty="0" smtClean="0"/>
              <a:t>;</a:t>
            </a:r>
            <a:endParaRPr lang="ru-RU" sz="3800" b="1" dirty="0"/>
          </a:p>
          <a:p>
            <a:pPr lvl="0"/>
            <a:r>
              <a:rPr lang="ru-RU" sz="3800" b="1" dirty="0"/>
              <a:t>подобрать дидактические игры по нравственно – патриотическому воспитанию; </a:t>
            </a:r>
          </a:p>
          <a:p>
            <a:pPr lvl="0"/>
            <a:r>
              <a:rPr lang="ru-RU" sz="3800" b="1" dirty="0"/>
              <a:t>разработать тематическое планирование воспитательно-образовательной работы  по нравственно – патриотическому воспитанию;</a:t>
            </a:r>
          </a:p>
          <a:p>
            <a:pPr lvl="0"/>
            <a:r>
              <a:rPr lang="ru-RU" sz="3800" b="1" dirty="0"/>
              <a:t>подготовить презентацию о проделанной работе.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https://cdn3.vectorstock.com/i/1000x1000/70/02/russia-flag-on-a-white-vector-22267002.jpg"/>
          <p:cNvPicPr>
            <a:picLocks noChangeAspect="1" noChangeArrowheads="1"/>
          </p:cNvPicPr>
          <p:nvPr/>
        </p:nvPicPr>
        <p:blipFill>
          <a:blip r:embed="rId2" cstate="print"/>
          <a:srcRect b="85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Проект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/>
              <a:t>«Мой любимый город Ярославль»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56992"/>
            <a:ext cx="8229600" cy="302433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u="sng" dirty="0"/>
              <a:t>Тип проекта</a:t>
            </a:r>
            <a:r>
              <a:rPr lang="ru-RU" b="1" dirty="0"/>
              <a:t>: </a:t>
            </a:r>
            <a:r>
              <a:rPr lang="ru-RU" b="1" dirty="0" smtClean="0"/>
              <a:t>познавательно-информационный</a:t>
            </a:r>
          </a:p>
          <a:p>
            <a:pPr>
              <a:buNone/>
            </a:pPr>
            <a:r>
              <a:rPr lang="ru-RU" b="1" u="sng" dirty="0" smtClean="0"/>
              <a:t>Продолжительность: </a:t>
            </a:r>
            <a:r>
              <a:rPr lang="ru-RU" b="1" dirty="0" smtClean="0"/>
              <a:t>краткосрочный</a:t>
            </a:r>
            <a:r>
              <a:rPr lang="ru-RU" b="1" dirty="0"/>
              <a:t>.</a:t>
            </a:r>
          </a:p>
          <a:p>
            <a:pPr>
              <a:buNone/>
            </a:pPr>
            <a:r>
              <a:rPr lang="ru-RU" b="1" u="sng" dirty="0"/>
              <a:t>Цель: </a:t>
            </a:r>
            <a:r>
              <a:rPr lang="ru-RU" b="1" dirty="0"/>
              <a:t>формирование элементарных представлений о своем городе.</a:t>
            </a:r>
          </a:p>
          <a:p>
            <a:pPr>
              <a:buNone/>
            </a:pPr>
            <a:r>
              <a:rPr lang="ru-RU" b="1" u="sng" dirty="0"/>
              <a:t>Участники проекта: </a:t>
            </a:r>
            <a:r>
              <a:rPr lang="ru-RU" b="1" dirty="0"/>
              <a:t>дети второй младшей группы, воспитатели, родители.</a:t>
            </a:r>
          </a:p>
          <a:p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6.userapi.com/impg/tKwLynso4B2imbKJDWYpttor3Td-8REhkzpwOA/8bMu4QIwFE8.jpg?size=751x1080&amp;quality=96&amp;sign=20a08b2b5511c57a4d5f7e9740889d6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3555129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s://sun9-23.userapi.com/impg/1IUs1dBSUkAY3kXUl13vBZLpN4wWtbaC9AMm8Q/K4PXb9hLI8g.jpg?size=687x259&amp;quality=96&amp;sign=66418c6b6bd4a1021d453233fa295b3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6948" y="2060848"/>
            <a:ext cx="5157052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https://cdn3.vectorstock.com/i/1000x1000/70/02/russia-flag-on-a-white-vector-22267002.jpg"/>
          <p:cNvPicPr>
            <a:picLocks noChangeAspect="1" noChangeArrowheads="1"/>
          </p:cNvPicPr>
          <p:nvPr/>
        </p:nvPicPr>
        <p:blipFill>
          <a:blip r:embed="rId2" cstate="print"/>
          <a:srcRect b="85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https://sun9-12.userapi.com/impg/zXFCi62-qMxXGLZRRS9sUEkNBN10RpTIjTHrUw/MNQQ0-G8PNE.jpg?size=1280x720&amp;quality=96&amp;sign=48c74b277d134ea923b20f3da5da527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5839971" cy="32849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8" name="Picture 4" descr="https://sun9-35.userapi.com/impg/gciUcY84F_rW8yXcXzfhnVn4JGXPfXK1xSpXYA/tmOEzjeiHLI.jpg?size=607x1080&amp;quality=96&amp;sign=f7f7cba0310edd2f64e4b193df99bbfb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88640"/>
            <a:ext cx="3609351" cy="64219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un9-1.userapi.com/impg/wIrl2eevWVlKr5BPT62qcZ-USNpqQCWZ27Ne2w/_rNFy3J8ka4.jpg?size=1280x813&amp;quality=96&amp;sign=bcdf5a2baa552ebe97ff91bb347f233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un9-69.userapi.com/impg/oyZj9lt08ddIkS8Tal6CSiKbfTIOJYXcsbDVug/0j_DEFlXydA.jpg?size=607x1080&amp;quality=96&amp;sign=952cd054995c443494f47adee4cd7b6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3642405" cy="648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https://sun9-63.userapi.com/impg/kRDEPIKZPRjN296QdIghVvF-70CvCF2m9tGpgw/arYPGdOdWOI.jpg?size=857x1080&amp;quality=96&amp;sign=f3b5e1fc91c74f2496bec33ea152590b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88640"/>
            <a:ext cx="5085432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https://cdn3.vectorstock.com/i/1000x1000/70/02/russia-flag-on-a-white-vector-22267002.jpg"/>
          <p:cNvPicPr>
            <a:picLocks noChangeAspect="1" noChangeArrowheads="1"/>
          </p:cNvPicPr>
          <p:nvPr/>
        </p:nvPicPr>
        <p:blipFill>
          <a:blip r:embed="rId2" cstate="print"/>
          <a:srcRect b="85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429000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Спасибо за внимание!</a:t>
            </a:r>
            <a:endParaRPr lang="ru-RU" sz="6000" b="1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209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Содержание работы:</vt:lpstr>
      <vt:lpstr> Проект  «Мой любимый город Ярославль» </vt:lpstr>
      <vt:lpstr>Слайд 5</vt:lpstr>
      <vt:lpstr>Слайд 6</vt:lpstr>
      <vt:lpstr>Слайд 7</vt:lpstr>
      <vt:lpstr>Слайд 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ks3820@yandex.ru</dc:creator>
  <cp:lastModifiedBy>ПК</cp:lastModifiedBy>
  <cp:revision>6</cp:revision>
  <dcterms:created xsi:type="dcterms:W3CDTF">2021-05-30T18:16:36Z</dcterms:created>
  <dcterms:modified xsi:type="dcterms:W3CDTF">2021-05-30T20:06:56Z</dcterms:modified>
</cp:coreProperties>
</file>