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F7D1-AE72-4EEF-B377-F99E0D088E6E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48D7-40A5-4346-80A6-A5193A38F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512" y="9939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«Опыты с водой»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653136"/>
            <a:ext cx="3232448" cy="1752600"/>
          </a:xfrm>
        </p:spPr>
        <p:txBody>
          <a:bodyPr/>
          <a:lstStyle/>
          <a:p>
            <a:pPr algn="r"/>
            <a:r>
              <a:rPr lang="ru-RU" b="1" u="sng" dirty="0" smtClean="0">
                <a:solidFill>
                  <a:srgbClr val="FF0000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Дмитриева Ю.Е.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6632"/>
            <a:ext cx="748883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МДОУ «Детский сад № 52»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s://pp.userapi.com/c831308/v831308591/1d8364/oMVZlEREY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6423"/>
            <a:ext cx="4055435" cy="3041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32656"/>
            <a:ext cx="8229600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познакомить детей с ещё одним свойством воды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прозрачностью.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ОПЫТА: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предлагает детям два стакана: один с молоком, другой с водой, а затем предлагает положить в оба стакана по зёрнышку фасоли.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/>
              <a:t>В каком из стаканов будет видно зерно, а в каком нет? Почему?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прозрачная, а молоко нет.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5. «Вода не имеет формы»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286" r="11154" b="46154"/>
          <a:stretch>
            <a:fillRect/>
          </a:stretch>
        </p:blipFill>
        <p:spPr bwMode="auto">
          <a:xfrm>
            <a:off x="971600" y="1700808"/>
            <a:ext cx="712879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32656"/>
            <a:ext cx="8229600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подвести детей к пониманию того, что вода не имеет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формы.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ОПЫТА: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не имеет формы и принимает форму того сосуда,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который она налита. Показать это детям, налив воду в сосуды разной формы.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996952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b="1" dirty="0" smtClean="0"/>
              <a:t>развитие познавательно–исследовательской активности детей, формирование навыков экспериментирования с водой.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 smtClean="0"/>
          </a:p>
          <a:p>
            <a:r>
              <a:rPr lang="ru-RU" b="1" dirty="0" smtClean="0"/>
              <a:t>познакомить детей со свойствами воды;</a:t>
            </a:r>
          </a:p>
          <a:p>
            <a:r>
              <a:rPr lang="ru-RU" b="1" dirty="0" smtClean="0"/>
              <a:t>развивать внимание, наблюдательность, логическое мышление во время поисковой деятельности, навыки анализа и умение делать выводы; </a:t>
            </a:r>
          </a:p>
          <a:p>
            <a:pPr algn="just"/>
            <a:r>
              <a:rPr lang="ru-RU" b="1" dirty="0" smtClean="0"/>
              <a:t>воспитывать доброе, чуткое отношение друг к другу и окружающему миру, бережное отношение к воде.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Оборудование:</a:t>
            </a:r>
            <a:r>
              <a:rPr lang="ru-RU" b="1" dirty="0" smtClean="0"/>
              <a:t> глобус, карта мира, стаканчики одноразовые, вода, сок, молоко, фасоль, салфетки.</a:t>
            </a:r>
            <a:endParaRPr lang="ru-RU" b="1" dirty="0"/>
          </a:p>
        </p:txBody>
      </p:sp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1. «Вода не имеет вкуса»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130496" cy="503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896544"/>
          </a:xfrm>
        </p:spPr>
        <p:txBody>
          <a:bodyPr/>
          <a:lstStyle/>
          <a:p>
            <a:pPr algn="just"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подведение детей к пониманию того, что вода не имеет вкуса.</a:t>
            </a:r>
          </a:p>
          <a:p>
            <a:pPr algn="just">
              <a:buNone/>
            </a:pPr>
            <a:r>
              <a:rPr lang="ru-RU" b="1" u="sng" dirty="0" smtClean="0"/>
              <a:t>СОДЕРЖАНИЕ ОПЫТА:</a:t>
            </a:r>
            <a:r>
              <a:rPr lang="ru-RU" b="1" dirty="0" smtClean="0"/>
              <a:t> детям педагог предлагает два стакана: один с соком, другой с водой. Далее воспитанники пробуют сок, а потом воду. Какой вкус у сока, а какой у воды?</a:t>
            </a:r>
          </a:p>
          <a:p>
            <a:pPr algn="just">
              <a:buNone/>
            </a:pPr>
            <a:r>
              <a:rPr lang="ru-RU" b="1" u="sng" dirty="0" smtClean="0"/>
              <a:t>ВЫВОД: </a:t>
            </a:r>
            <a:r>
              <a:rPr lang="ru-RU" b="1" dirty="0" smtClean="0"/>
              <a:t>вода не имеет вкуса.</a:t>
            </a:r>
            <a:endParaRPr lang="ru-RU" b="1" u="sng" dirty="0"/>
          </a:p>
        </p:txBody>
      </p:sp>
      <p:pic>
        <p:nvPicPr>
          <p:cNvPr id="5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404664"/>
            <a:ext cx="8229600" cy="572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подведение детей к пониманию того, что вода не имеет вкуса.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ОПЫТА: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детям педагог предлагает два стакана: один с соком, другой с водой. Далее воспитанники пробуют сок, а потом воду. Какой вкус у сока, а какой у воды?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ВЫВОД: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не имеет вкуса.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2. «Вода жидкая, может течь»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6585"/>
          <a:stretch>
            <a:fillRect/>
          </a:stretch>
        </p:blipFill>
        <p:spPr bwMode="auto">
          <a:xfrm>
            <a:off x="2123728" y="1412776"/>
            <a:ext cx="447066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32656"/>
            <a:ext cx="8229600" cy="6120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подведение детей к пониманию того, что вода жидкая и может течь.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ОПЫТА: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дать детям два стакана: один с водой, другой пустой; предложить воспитанникам аккуратно перелить из одного стакана в другой.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Льётся вода? Почему? Потому что она жидкая.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бы вода не была жидкой, она не смогла бы течь в ручейках и реках, не текла бы из крана.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3. «Лёд – это твёрдая вода»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22151"/>
          <a:stretch>
            <a:fillRect/>
          </a:stretch>
        </p:blipFill>
        <p:spPr bwMode="auto">
          <a:xfrm>
            <a:off x="2483768" y="1484784"/>
            <a:ext cx="3456384" cy="478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32656"/>
            <a:ext cx="8229600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подведение детей к пониманию связи между температурой воздуха и состоянием воды.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ОПЫТА: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Налить из-под крана воду в ячейки</a:t>
            </a:r>
            <a:r>
              <a:rPr lang="ru-RU" b="1" dirty="0" smtClean="0"/>
              <a:t> и поставить в морозильную камеру.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вода замёрзла? Почему лёд стал таять в руках?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ВЫВОД: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превращается в лёд при низких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температурах.</a:t>
            </a: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-colors.ru/wp-content/uploads/2016/09/vodavoda58-1024x68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Опыт 4. «Вода прозрачная»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96344" cy="550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3980996" cy="530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451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«Опыты с водой»</vt:lpstr>
      <vt:lpstr>Слайд 2</vt:lpstr>
      <vt:lpstr>Опыт 1. «Вода не имеет вкуса»</vt:lpstr>
      <vt:lpstr>Слайд 4</vt:lpstr>
      <vt:lpstr>Опыт 2. «Вода жидкая, может течь»</vt:lpstr>
      <vt:lpstr>Слайд 6</vt:lpstr>
      <vt:lpstr>Опыт 3. «Лёд – это твёрдая вода»</vt:lpstr>
      <vt:lpstr>Слайд 8</vt:lpstr>
      <vt:lpstr>Опыт 4. «Вода прозрачная»</vt:lpstr>
      <vt:lpstr>Слайд 10</vt:lpstr>
      <vt:lpstr>Опыт 5. «Вода не имеет формы»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«Опыты с водой»</dc:title>
  <dc:creator>ПК</dc:creator>
  <cp:lastModifiedBy>ПК</cp:lastModifiedBy>
  <cp:revision>11</cp:revision>
  <dcterms:created xsi:type="dcterms:W3CDTF">2018-11-18T17:36:37Z</dcterms:created>
  <dcterms:modified xsi:type="dcterms:W3CDTF">2022-01-31T16:56:05Z</dcterms:modified>
</cp:coreProperties>
</file>