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8865-1257-4120-BD06-12ABA5A8807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61B6-63DD-4D92-A07C-C4CA63B3E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102;&#1083;&#1103;\&#1040;&#1092;&#1075;&#1072;&#1085;&#1080;&#1089;&#1090;&#1072;&#1085;\OST%20-%209%20&#1056;&#1086;&#1090;&#1072;-&#8482;%20-%20&#1040;&#1092;&#1075;&#1072;&#1085;&#1080;&#1089;&#1090;&#1072;&#1085;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uspixel.ru/sites/default/files/pozdravlenie_s_prazdnikom_23_fevralya_-_den_zashchitnika_oteche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yumuz.ru/uploads/images/a/f/g/afganis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ST - 9 Рота-™ - Афганистан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45560"/>
            <a:ext cx="304800" cy="512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5733256"/>
            <a:ext cx="27718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Подготовила воспитатель:</a:t>
            </a:r>
          </a:p>
          <a:p>
            <a:pPr algn="ctr"/>
            <a:r>
              <a:rPr lang="ru-RU" b="1" dirty="0" smtClean="0"/>
              <a:t>Дмитриева Ю.Е.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spixel.ru/sites/default/files/pozdravlenie_s_prazdnikom_23_fevralya_-_den_zashchitnika_ote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novosti-moskva.ru/wp-content/uploads/2015/09/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2808312" cy="2088232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СУХОПУТНЫЕ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6192688" cy="864096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ВООРУЖЁННЫЕ СИЛЫ РОССИИ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im0-tub-ru.yandex.net/i?id=a389c9591441a466e832008732ccdc5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088232" cy="156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717032"/>
            <a:ext cx="2952328" cy="266429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ВОЕННО-ВОЗДУШНЫЕ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66" name="Picture 6" descr="https://im3-tub-ru.yandex.net/i?id=aa5761a3ee26343ffd240142520202ab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80278"/>
            <a:ext cx="2016223" cy="151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9872" y="4149080"/>
            <a:ext cx="2520280" cy="244827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ВОЕННО-МОРСКИЕ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70" name="Picture 10" descr="http://rossiya.takustroenmir.ru/i/w/200px-vmf-shev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157192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84168" y="4077072"/>
            <a:ext cx="2808312" cy="259228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ВОЗДУШНО-ДЕСАНТНЫЕ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72" name="Picture 12" descr="http://www.soldati-russian.ru/dd/vdv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085184"/>
            <a:ext cx="16814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28184" y="1196752"/>
            <a:ext cx="2664296" cy="266429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КОСМИЧЕСКИЕ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74" name="Picture 14" descr="http://dmsongsrf.ru/img.php?aHR0cDovL2NzNjE4MTIxLnZrLm1lL3Y2MTgxMjEwMzUvOWZiZC9faEJaSldOS3gwWS5qcGc=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844824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http://www.beautyufa.ru/wp-content/uploads/2015/06/%D1%84%D0%BB%D0%B0%D0%B3-%D1%80%D0%BE%D1%81%D1%81%D0%B8%D0%B8-1024x6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700808"/>
            <a:ext cx="250725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tdata.ru/u5/photo94F0/2084868161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94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playcast.ru/uploads/2014/07/27/9354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1"/>
            <a:ext cx="2808312" cy="363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econf.rae.ru/articles_images/7261_html_m777db6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299" y="3257600"/>
            <a:ext cx="245570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static1.repo.aif.ru/1/2e/20958/c/7dc1b3b72da69843305826d31d2c0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65712"/>
            <a:ext cx="38981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vestnikp.ru/files/img/full_2009_05_28_WWW_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052736"/>
            <a:ext cx="263725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sockraina.com/wp-content/uploads/2016/04/57475_685644034831438_92907447417137277_o.jpg_resiz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03367" y="0"/>
            <a:ext cx="354063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5062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Военно-морской флот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://xn--80ahclcogc6ci4h.xn--90anlfbebar6i.xn--p1ai/images/upload/2015/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91471" y="0"/>
            <a:ext cx="475252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http://mediapuls.ru/uploads/posts/2016-10/1476324007214788886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444922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http://anband.ru/wp-content/uploads/2013/07/IMG_5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4168" y="4293096"/>
            <a:ext cx="2699792" cy="17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538736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Сухопутные войска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42" name="Picture 10" descr="http://www.lotosgtrk.ru/upload/iblock/130/130f8ca91b1356991f62bc4416cf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887" y="0"/>
            <a:ext cx="3969113" cy="270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4" name="Picture 12" descr="https://ds02.infourok.ru/uploads/ex/0727/0006e4f6-61ade6f1/hello_html_683d3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144" y="3717032"/>
            <a:ext cx="4757856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6" name="Picture 14" descr="http://i48.fastpic.ru/big/2012/1119/8d/a3d5d51cfb6e45dc2423d3c961dd02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" y="4221088"/>
            <a:ext cx="3975808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8" name="Picture 16" descr="http://redate.ru/wp-content/uploads/2015/09/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916832"/>
            <a:ext cx="3351645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oplatsen.files.wordpress.com/2010/08/d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008" y="0"/>
            <a:ext cx="4847992" cy="33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5062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Воздушно-десантные войска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sdrvdv.ru/wp-content/uploads/2013/06/img_f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61009"/>
            <a:ext cx="6142486" cy="409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5062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Космические войска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2.bp.blogspot.com/-uOBKc4IC854/VvRELvRx3VI/AAAAAAAABgs/47Bhw_C74VIRcyyXQkMEatvAUslHF6nyA/s1600-r/%25D0%25A0%25D0%25BE%25D1%2581%25D1%2581%25D0%25B8%25D0%25B9%25D1%2581%25D0%25BA%25D0%25B8%25D0%25B5%2B%25D0%25BA%25D0%25BE%25D1%2581%25D0%25BC%25D0%25BE%25D0%25BD%25D0%25B0%25D0%25B2%25D1%2582%25D1%2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8"/>
            <a:ext cx="6333179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naked-science.ru/sites/default/files/images/iss037e028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-1"/>
            <a:ext cx="5004048" cy="3321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novosti-moskva.ru/wp-content/uploads/2015/09/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Военно-морской флот </vt:lpstr>
      <vt:lpstr>Сухопутные войска</vt:lpstr>
      <vt:lpstr>Воздушно-десантные войска</vt:lpstr>
      <vt:lpstr>Космические войска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Ксения&amp;Максим</dc:creator>
  <cp:lastModifiedBy>ПК</cp:lastModifiedBy>
  <cp:revision>9</cp:revision>
  <dcterms:created xsi:type="dcterms:W3CDTF">2017-02-12T16:54:18Z</dcterms:created>
  <dcterms:modified xsi:type="dcterms:W3CDTF">2022-01-31T16:40:54Z</dcterms:modified>
</cp:coreProperties>
</file>