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7900-BCC3-4D00-8B83-7F7F0B20D2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CBCF-C4F5-465E-8BD9-A77AC1D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7900-BCC3-4D00-8B83-7F7F0B20D2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CBCF-C4F5-465E-8BD9-A77AC1D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7900-BCC3-4D00-8B83-7F7F0B20D2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CBCF-C4F5-465E-8BD9-A77AC1D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7900-BCC3-4D00-8B83-7F7F0B20D2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CBCF-C4F5-465E-8BD9-A77AC1D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7900-BCC3-4D00-8B83-7F7F0B20D2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CBCF-C4F5-465E-8BD9-A77AC1D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7900-BCC3-4D00-8B83-7F7F0B20D2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CBCF-C4F5-465E-8BD9-A77AC1D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7900-BCC3-4D00-8B83-7F7F0B20D2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CBCF-C4F5-465E-8BD9-A77AC1D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7900-BCC3-4D00-8B83-7F7F0B20D2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CBCF-C4F5-465E-8BD9-A77AC1D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7900-BCC3-4D00-8B83-7F7F0B20D2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CBCF-C4F5-465E-8BD9-A77AC1D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7900-BCC3-4D00-8B83-7F7F0B20D2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CBCF-C4F5-465E-8BD9-A77AC1D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7900-BCC3-4D00-8B83-7F7F0B20D2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CBCF-C4F5-465E-8BD9-A77AC1D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47900-BCC3-4D00-8B83-7F7F0B20D2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4CBCF-C4F5-465E-8BD9-A77AC1DD3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ttuale.ru/wp-content/uploads/2018/09/news_019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72200" y="2564904"/>
            <a:ext cx="2771800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Подготовила воспитатель:</a:t>
            </a:r>
          </a:p>
          <a:p>
            <a:pPr algn="ctr"/>
            <a:r>
              <a:rPr lang="ru-RU" b="1" dirty="0" smtClean="0"/>
              <a:t>Дмитриева Ю.Е.</a:t>
            </a:r>
            <a:endParaRPr lang="ru-RU" b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un9-24.userapi.com/impg/5kpKBTAT1DNyLLt9rsY4xDdtbmn0Rwf-sLuLEA/C5yQmlN0pes.jpg?size=1280x905&amp;quality=96&amp;sign=0187f807881b845ddec12f472c99076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un9-27.userapi.com/impg/WYNqmNTYfExqf3bcbzABWPVZZqzNxjHeqf-mZA/UaXKKMPmjG4.jpg?size=800x979&amp;quality=96&amp;sign=16c937a4d72f09d72d62366b8792f42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5149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zseao.ru/wp-content/uploads/2020/05/den-pobed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n9-14.userapi.com/impg/AmlS3LWmhbP51cK9GnutUTgPEtLPwSicAYdueA/FOmAOUKDq4Y.jpg?size=960x720&amp;quality=96&amp;sign=0fbef9fb81777eea12184f8e61d5284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un9-65.userapi.com/impg/-Wn_u9C2iza6lyMx3lfwjFTB1GcZXgokmQRbgA/VJUptE2xgZw.jpg?size=1280x960&amp;quality=96&amp;sign=f4e84725024acaae02119996f9f5aad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un9-66.userapi.com/impg/QYRvEhZUUCGMDT_W_ILKOui0vJ7zBLP0z3YlDg/VAwDaXguwjk.jpg?size=816x492&amp;quality=96&amp;sign=b3a7a8c21b50dc9035d4595a1e66ecc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66.userapi.com/impg/B1hBgmJJBg7SxCsIcCEDle4k7Yvd3dyh56iIxg/bR-GoSfEzrg.jpg?size=1024x771&amp;quality=96&amp;sign=ee929631d147082021a7c93a8dd0e45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0" y="0"/>
            <a:ext cx="912051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9-61.userapi.com/impg/EOwluDNgsN4G4y9ZJ5ymQK0RegRqOTrn_tnEvg/0RETxyFltdc.jpg?size=915x658&amp;quality=96&amp;sign=a1768f4a7010fa5a1be5e2b56089b7f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un9-28.userapi.com/impg/SZKjCFeKciIRyPrWiSfQR5BW0sjnQDXozhUx7Q/MeMWLfJIv3s.jpg?size=1200x905&amp;quality=96&amp;sign=808044fc6f701fd2c356580509db810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3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un9-32.userapi.com/impg/fIZ9tUOxJMaJU9-NtAe2YjKp-CaBVh_SHpOyeQ/GQ2TyiRQ1G0.jpg?size=960x656&amp;quality=96&amp;sign=973e321d20d234b918037c33dc42beb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https://f1.love.ru/tPPV7I2O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1185" y="0"/>
            <a:ext cx="3612815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un9-43.userapi.com/impg/kcF4lvwlFijAsc5Lre3mCRibgH8isFaV6SUCaQ/Yc0sf6JOPeM.jpg?size=1000x641&amp;quality=96&amp;sign=749599634d74d73c9f3b0775d2d4da4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3</cp:revision>
  <dcterms:created xsi:type="dcterms:W3CDTF">2021-05-05T08:32:03Z</dcterms:created>
  <dcterms:modified xsi:type="dcterms:W3CDTF">2022-01-31T16:42:02Z</dcterms:modified>
</cp:coreProperties>
</file>