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6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35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2294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729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339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48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275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93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7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48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77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97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72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6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25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6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D2D5C-6C55-4D19-B491-B472B08825B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CC11B7-FA01-46CD-A3DC-F81E42A0B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9212"/>
            <a:ext cx="7766936" cy="1646302"/>
          </a:xfrm>
        </p:spPr>
        <p:txBody>
          <a:bodyPr/>
          <a:lstStyle/>
          <a:p>
            <a:pPr algn="ctr"/>
            <a:r>
              <a:rPr lang="ru-RU" sz="2400" dirty="0" smtClean="0"/>
              <a:t>23.04 Четверг</a:t>
            </a:r>
            <a:br>
              <a:rPr lang="ru-RU" sz="2400" dirty="0" smtClean="0"/>
            </a:br>
            <a:r>
              <a:rPr lang="ru-RU" sz="2400" dirty="0" smtClean="0"/>
              <a:t>«Познавательное развитие»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Тема</a:t>
            </a:r>
            <a:r>
              <a:rPr lang="ru-RU" sz="2400" dirty="0"/>
              <a:t>: «Путешествие на ферму»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0351" y="2292371"/>
            <a:ext cx="7766936" cy="3413837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Задачи: Продолжать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учить детей различать и называть геометрические фигуры (круг, квадрат, треугольник).Закрепить понятия количества: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один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много.</a:t>
            </a:r>
          </a:p>
          <a:p>
            <a:pPr algn="l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Закрепить умение группировать предметы по цвету. Воспитывать у детей интерес к занятию, развивать доброжелательное отношение к домашним животным.</a:t>
            </a:r>
          </a:p>
          <a:p>
            <a:pPr algn="l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1245" y="5934808"/>
            <a:ext cx="19255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Подготовила: Воспитатель первой младшей группы Кузнецова М.А.</a:t>
            </a:r>
          </a:p>
        </p:txBody>
      </p:sp>
    </p:spTree>
    <p:extLst>
      <p:ext uri="{BB962C8B-B14F-4D97-AF65-F5344CB8AC3E}">
        <p14:creationId xmlns:p14="http://schemas.microsoft.com/office/powerpoint/2010/main" val="59141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0453" y="204208"/>
            <a:ext cx="78368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- А вы знаете, где живут домашние животные? (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ответ ребенка или ваш ответ)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Правильно.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Домашние животные живут около дома – в сарае, в хлеву. И за ними ухаживают люди. Поэтому они и называются домашними.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-А домашние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животные живет не только во дворе. Они еще живут на ферме. Ферма – это такое здание, где у каждого животного есть свое место.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38" y="3172038"/>
            <a:ext cx="5495192" cy="34480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26215" y="3464902"/>
            <a:ext cx="35345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Давай </a:t>
            </a:r>
            <a:r>
              <a:rPr lang="ru-RU" sz="1600" b="1" dirty="0"/>
              <a:t>рассмотрим дом. Посмотрите внимательно, на какую геометрическую фигуру походит крыша? </a:t>
            </a:r>
            <a:r>
              <a:rPr lang="ru-RU" sz="1600" b="1" dirty="0" smtClean="0"/>
              <a:t>–( Треугольник),</a:t>
            </a:r>
          </a:p>
          <a:p>
            <a:r>
              <a:rPr lang="ru-RU" sz="1600" b="1" dirty="0" smtClean="0"/>
              <a:t>Солнышко?-(Круг), Окно? (Квадрат)</a:t>
            </a:r>
          </a:p>
          <a:p>
            <a:endParaRPr lang="ru-RU" sz="1600" b="1" dirty="0"/>
          </a:p>
          <a:p>
            <a:r>
              <a:rPr lang="ru-RU" sz="1600" b="1" dirty="0" smtClean="0"/>
              <a:t>Закрась </a:t>
            </a:r>
            <a:r>
              <a:rPr lang="ru-RU" sz="1600" b="1" dirty="0"/>
              <a:t>разными цветами геометрические фигуры.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558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08630" y="1360355"/>
            <a:ext cx="317402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- Вот мы </a:t>
            </a:r>
            <a:r>
              <a:rPr lang="ru-RU" sz="1600" dirty="0" smtClean="0"/>
              <a:t>и </a:t>
            </a:r>
            <a:r>
              <a:rPr lang="ru-RU" sz="1600" dirty="0"/>
              <a:t>пришли в гости на ферму. Посмотрите, на зеленой травке пасутся домашние животные. </a:t>
            </a:r>
            <a:r>
              <a:rPr lang="ru-RU" sz="1600" dirty="0" smtClean="0"/>
              <a:t>Давай </a:t>
            </a:r>
            <a:r>
              <a:rPr lang="ru-RU" sz="1600" dirty="0"/>
              <a:t>рассмотрим, кто же есть на ферме. Посмотрите кто это? (</a:t>
            </a:r>
            <a:r>
              <a:rPr lang="ru-RU" sz="1600" dirty="0" smtClean="0"/>
              <a:t>ответ ребенка– </a:t>
            </a:r>
            <a:r>
              <a:rPr lang="ru-RU" sz="1600" dirty="0"/>
              <a:t>коровы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/>
              <a:t>- А это? </a:t>
            </a:r>
            <a:r>
              <a:rPr lang="ru-RU" sz="1600" dirty="0" smtClean="0"/>
              <a:t>(козочки)</a:t>
            </a:r>
            <a:endParaRPr lang="ru-RU" sz="1600" dirty="0"/>
          </a:p>
          <a:p>
            <a:r>
              <a:rPr lang="ru-RU" sz="1600" dirty="0"/>
              <a:t>- а кто же это? </a:t>
            </a:r>
            <a:r>
              <a:rPr lang="ru-RU" sz="1600" dirty="0" smtClean="0"/>
              <a:t>(курочка)</a:t>
            </a:r>
            <a:endParaRPr lang="ru-RU" sz="1600" dirty="0"/>
          </a:p>
          <a:p>
            <a:r>
              <a:rPr lang="ru-RU" sz="1600" dirty="0"/>
              <a:t>С</a:t>
            </a:r>
            <a:r>
              <a:rPr lang="ru-RU" sz="1600" dirty="0" smtClean="0"/>
              <a:t>колько домашних </a:t>
            </a:r>
            <a:r>
              <a:rPr lang="ru-RU" sz="1600" dirty="0"/>
              <a:t>животных живет на </a:t>
            </a:r>
            <a:r>
              <a:rPr lang="ru-RU" sz="1600" dirty="0" smtClean="0"/>
              <a:t>ферме?</a:t>
            </a:r>
            <a:endParaRPr lang="ru-RU" sz="1600" dirty="0"/>
          </a:p>
          <a:p>
            <a:r>
              <a:rPr lang="ru-RU" sz="1600" dirty="0" smtClean="0"/>
              <a:t>-Много.</a:t>
            </a:r>
          </a:p>
          <a:p>
            <a:r>
              <a:rPr lang="ru-RU" sz="1600" dirty="0" smtClean="0"/>
              <a:t>-Как </a:t>
            </a:r>
            <a:r>
              <a:rPr lang="ru-RU" sz="1600" dirty="0"/>
              <a:t>думаешь какой ручеек</a:t>
            </a:r>
            <a:r>
              <a:rPr lang="ru-RU" sz="1600" dirty="0" smtClean="0"/>
              <a:t>?</a:t>
            </a: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Давай вместе </a:t>
            </a:r>
            <a:r>
              <a:rPr lang="ru-RU" sz="1600" dirty="0"/>
              <a:t>скажем – </a:t>
            </a:r>
            <a:r>
              <a:rPr lang="ru-RU" sz="1600" dirty="0" smtClean="0"/>
              <a:t>широкий.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А как ты думаешь тропинка узкая или широкая? (Узкая)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07" y="1360355"/>
            <a:ext cx="6427178" cy="448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6593" y="523073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ейчас поиграем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игру «Разложи по цвету».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(Подготовьте заранее разные геометрические фигуры разного цвета)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Вам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нужно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разложить и положить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все геометрические фигуры одного цвета.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93" y="1827587"/>
            <a:ext cx="7663961" cy="351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1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281</Words>
  <Application>Microsoft Office PowerPoint</Application>
  <PresentationFormat>Широкоэкранный</PresentationFormat>
  <Paragraphs>39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23.04 Четверг «Познавательное развитие»  Тема: «Путешествие на ферму»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23.04 Четверг «Познавательное развитие»  Тема: «Путешествие на ферму» </dc:title>
  <dc:creator>Павел</dc:creator>
  <cp:lastModifiedBy>Павел</cp:lastModifiedBy>
  <cp:revision>7</cp:revision>
  <dcterms:created xsi:type="dcterms:W3CDTF">2020-04-16T12:22:09Z</dcterms:created>
  <dcterms:modified xsi:type="dcterms:W3CDTF">2020-04-17T18:25:05Z</dcterms:modified>
</cp:coreProperties>
</file>