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6" r:id="rId5"/>
    <p:sldId id="259" r:id="rId6"/>
    <p:sldId id="271" r:id="rId7"/>
    <p:sldId id="273" r:id="rId8"/>
    <p:sldId id="274" r:id="rId9"/>
    <p:sldId id="276" r:id="rId10"/>
    <p:sldId id="277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274" autoAdjust="0"/>
  </p:normalViewPr>
  <p:slideViewPr>
    <p:cSldViewPr snapToGrid="0" showGuides="1">
      <p:cViewPr varScale="1">
        <p:scale>
          <a:sx n="55" d="100"/>
          <a:sy n="55" d="100"/>
        </p:scale>
        <p:origin x="758" y="53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0B9934-636A-4466-B4C2-E6E5A3EC5436}" type="datetime1">
              <a:rPr lang="ru-RU" smtClean="0"/>
              <a:pPr rtl="0"/>
              <a:t>14.12.2022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022FEE5-93F6-4794-9247-D82E88608B7E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5C63A-F5B9-408E-9B46-5C0738D711E6}" type="datetime1">
              <a:rPr lang="ru-RU" smtClean="0"/>
              <a:pPr/>
              <a:t>14.12.2022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939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016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749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749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749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016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016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</a:t>
            </a:r>
            <a:br>
              <a:rPr lang="ru-RU" noProof="0" dirty="0"/>
            </a:br>
            <a:r>
              <a:rPr lang="ru-RU" noProof="0" dirty="0"/>
              <a:t>ПРЕЗЕНТАЦИИ    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Месяц</a:t>
            </a:r>
            <a:br>
              <a:rPr lang="ru-RU" noProof="0" dirty="0"/>
            </a:br>
            <a:r>
              <a:rPr lang="ru-RU" noProof="0" dirty="0"/>
              <a:t>20XX</a:t>
            </a:r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 rtlCol="0"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 rtl="0"/>
            <a:r>
              <a:rPr lang="ru-RU" noProof="0" dirty="0"/>
              <a:t>Ключевая фраза</a:t>
            </a:r>
            <a:br>
              <a:rPr lang="ru-RU" noProof="0" dirty="0"/>
            </a:br>
            <a:r>
              <a:rPr lang="ru-RU" noProof="0" dirty="0"/>
              <a:t>презентации</a:t>
            </a:r>
          </a:p>
        </p:txBody>
      </p:sp>
      <p:sp>
        <p:nvSpPr>
          <p:cNvPr id="40" name="Графический объект 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3636000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Графический объект 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СПАСИБО!</a:t>
            </a:r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Текст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Сергей Зайцев</a:t>
            </a:r>
          </a:p>
        </p:txBody>
      </p:sp>
      <p:sp>
        <p:nvSpPr>
          <p:cNvPr id="20" name="Текст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Телефон:</a:t>
            </a:r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678 555-0128</a:t>
            </a:r>
          </a:p>
        </p:txBody>
      </p:sp>
      <p:sp>
        <p:nvSpPr>
          <p:cNvPr id="22" name="Текст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Эл. почта: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ZAITSEV@EXAMPLE.COM</a:t>
            </a:r>
          </a:p>
        </p:txBody>
      </p:sp>
      <p:sp>
        <p:nvSpPr>
          <p:cNvPr id="3" name="Графический объект 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</a:t>
            </a:r>
            <a:br>
              <a:rPr lang="ru-RU" noProof="0" dirty="0"/>
            </a:br>
            <a:r>
              <a:rPr lang="ru-RU" noProof="0" dirty="0"/>
              <a:t>ПРЕЗЕНТАЦИИ    </a:t>
            </a:r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0" name="Графический объект 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Графический объект 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Графический объект 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24" name="Графический объект 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Полилиния: Форма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Объект 2">
            <a:extLst>
              <a:ext uri="{FF2B5EF4-FFF2-40B4-BE49-F238E27FC236}">
                <a16:creationId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Объект 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1" name="Текст 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Объект 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3" name="Объект 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Рисунок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 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 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Графический объект 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588000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Рисунок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Графический объект 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4" name="Графический объект 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5508000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Полилиния: Форма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рафический объект 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РАЗМЕТКА ТЕКСТА 02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 rtlCol="0"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Графический объект 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6" y="1726672"/>
            <a:ext cx="4680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2" name="Полилиния: Форма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Рисунок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РАЗМЕТКА ТЕКСТА 02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6" name="Полилиния: фигура 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 rtlCol="0"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1" name="Текст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1" y="2045662"/>
            <a:ext cx="4824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rtlCol="0" anchor="b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ru-RU" noProof="0" dirty="0"/>
              <a:t>СРАВНЕНИЕ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1311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ЗАГОЛОВОК РАЗДЕЛА 1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Графический объект 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973985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ЗАГОЛОВОК РАЗДЕЛА 2</a:t>
            </a:r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СЛАЙД С ДИАГРАММОЙ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30 %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25" name="Текст 26">
            <a:extLst>
              <a:ext uri="{FF2B5EF4-FFF2-40B4-BE49-F238E27FC236}">
                <a16:creationId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25 %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2" name="Текст 2">
            <a:extLst>
              <a:ext uri="{FF2B5EF4-FFF2-40B4-BE49-F238E27FC236}">
                <a16:creationId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33" name="Текст 26">
            <a:extLst>
              <a:ext uri="{FF2B5EF4-FFF2-40B4-BE49-F238E27FC236}">
                <a16:creationId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20 %</a:t>
            </a:r>
          </a:p>
        </p:txBody>
      </p:sp>
      <p:sp>
        <p:nvSpPr>
          <p:cNvPr id="36" name="Текст 26">
            <a:extLst>
              <a:ext uri="{FF2B5EF4-FFF2-40B4-BE49-F238E27FC236}">
                <a16:creationId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5 %</a:t>
            </a:r>
          </a:p>
        </p:txBody>
      </p:sp>
      <p:sp>
        <p:nvSpPr>
          <p:cNvPr id="39" name="Текст 26">
            <a:extLst>
              <a:ext uri="{FF2B5EF4-FFF2-40B4-BE49-F238E27FC236}">
                <a16:creationId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19" name="Диаграмма 18">
            <a:extLst>
              <a:ext uri="{FF2B5EF4-FFF2-40B4-BE49-F238E27FC236}">
                <a16:creationId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Графический объект 50">
            <a:extLst>
              <a:ext uri="{FF2B5EF4-FFF2-40B4-BE49-F238E27FC236}">
                <a16:creationId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8" y="2267879"/>
            <a:ext cx="3420000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Овал 51">
            <a:extLst>
              <a:ext uri="{FF2B5EF4-FFF2-40B4-BE49-F238E27FC236}">
                <a16:creationId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3" name="Графический объект 12">
            <a:extLst>
              <a:ext uri="{FF2B5EF4-FFF2-40B4-BE49-F238E27FC236}">
                <a16:creationId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СЛАЙД С ТАБЛИЦЕЙ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аблица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таблицы</a:t>
            </a:r>
            <a:endParaRPr lang="ru-RU" noProof="0" dirty="0"/>
          </a:p>
        </p:txBody>
      </p:sp>
      <p:grpSp>
        <p:nvGrpSpPr>
          <p:cNvPr id="45" name="Графический объект 39">
            <a:extLst>
              <a:ext uri="{FF2B5EF4-FFF2-40B4-BE49-F238E27FC236}">
                <a16:creationId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: Фигура 47">
              <a:extLst>
                <a:ext uri="{FF2B5EF4-FFF2-40B4-BE49-F238E27FC236}">
                  <a16:creationId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: фигура 48">
              <a:extLst>
                <a:ext uri="{FF2B5EF4-FFF2-40B4-BE49-F238E27FC236}">
                  <a16:creationId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: Фигура 49">
              <a:extLst>
                <a:ext uri="{FF2B5EF4-FFF2-40B4-BE49-F238E27FC236}">
                  <a16:creationId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Графический объект 54">
            <a:extLst>
              <a:ext uri="{FF2B5EF4-FFF2-40B4-BE49-F238E27FC236}">
                <a16:creationId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5560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ем и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Рисунок 50">
            <a:extLst>
              <a:ext uri="{FF2B5EF4-FFF2-40B4-BE49-F238E27FC236}">
                <a16:creationId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6" name="Полилиния: Фигура 45">
            <a:extLst>
              <a:ext uri="{FF2B5EF4-FFF2-40B4-BE49-F238E27FC236}">
                <a16:creationId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7" name="Полилиния: Фигура 46">
            <a:extLst>
              <a:ext uri="{FF2B5EF4-FFF2-40B4-BE49-F238E27FC236}">
                <a16:creationId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5" name="Полилиния: фигура 44">
            <a:extLst>
              <a:ext uri="{FF2B5EF4-FFF2-40B4-BE49-F238E27FC236}">
                <a16:creationId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рафический объект 12">
            <a:extLst>
              <a:ext uri="{FF2B5EF4-FFF2-40B4-BE49-F238E27FC236}">
                <a16:creationId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БОЛЬШОЕ ИЗОБРАЖЕНИЕ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pic>
        <p:nvPicPr>
          <p:cNvPr id="22" name="Графический объект 21">
            <a:extLst>
              <a:ext uri="{FF2B5EF4-FFF2-40B4-BE49-F238E27FC236}">
                <a16:creationId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2" name="Полилиния: фигура 41">
            <a:extLst>
              <a:ext uri="{FF2B5EF4-FFF2-40B4-BE49-F238E27FC236}">
                <a16:creationId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4" name="Полилиния: Фигура 43">
            <a:extLst>
              <a:ext uri="{FF2B5EF4-FFF2-40B4-BE49-F238E27FC236}">
                <a16:creationId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Графический объект 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8" name="Мультимедиа 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клипа мультимедиа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8" name="Полилиния: Форма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rtlCol="0"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Полилиния: Фигура 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" name="Полилиния: фигура 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" name="Полилиния: фигура 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: Форма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4200" dirty="0"/>
              <a:t>Развитие детей </a:t>
            </a:r>
            <a:br>
              <a:rPr lang="ru-RU" sz="4200" dirty="0"/>
            </a:br>
            <a:r>
              <a:rPr lang="ru-RU" sz="4200" dirty="0"/>
              <a:t>2-3 лет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DD6760C-D868-43F4-99FB-1B78C91F8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6258" y="3425363"/>
            <a:ext cx="4151502" cy="949829"/>
          </a:xfrm>
        </p:spPr>
        <p:txBody>
          <a:bodyPr rtlCol="0">
            <a:normAutofit/>
          </a:bodyPr>
          <a:lstStyle/>
          <a:p>
            <a:pPr rtl="0"/>
            <a:r>
              <a:rPr lang="ru-RU" sz="1800" dirty="0"/>
              <a:t>Педагог-психолог Пелевина В.А. </a:t>
            </a:r>
          </a:p>
          <a:p>
            <a:pPr rtl="0"/>
            <a:r>
              <a:rPr lang="ru-RU" sz="1800" dirty="0"/>
              <a:t>МДОУ «Детский сад №52»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CCBAE3-CEA3-4EE0-83F6-41CFC54D2B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ru-RU" dirty="0"/>
              <a:t>Сентябрь</a:t>
            </a:r>
            <a:br>
              <a:rPr lang="ru-RU" dirty="0"/>
            </a:br>
            <a:r>
              <a:rPr lang="ru-RU" dirty="0"/>
              <a:t>2022</a:t>
            </a:r>
          </a:p>
        </p:txBody>
      </p:sp>
      <p:pic>
        <p:nvPicPr>
          <p:cNvPr id="12" name="Рисунок 11" descr="Красивая фотография города на морском берегу на закате">
            <a:extLst>
              <a:ext uri="{FF2B5EF4-FFF2-40B4-BE49-F238E27FC236}">
                <a16:creationId xmlns:a16="http://schemas.microsoft.com/office/drawing/2014/main" id="{A93ACF4C-E9B0-426E-B719-A441974AD9C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/>
          <a:stretch>
            <a:fillRect/>
          </a:stretch>
        </p:blipFill>
        <p:spPr>
          <a:xfrm>
            <a:off x="4614953" y="446145"/>
            <a:ext cx="7585924" cy="5057282"/>
          </a:xfrm>
        </p:spPr>
      </p:pic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Ориентиры развития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5FF61B-147F-4149-9E50-36696641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1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idx="18"/>
          </p:nvPr>
        </p:nvSpPr>
        <p:spPr>
          <a:xfrm>
            <a:off x="5973985" y="2351314"/>
            <a:ext cx="5103318" cy="3997235"/>
          </a:xfrm>
        </p:spPr>
        <p:txBody>
          <a:bodyPr>
            <a:normAutofit fontScale="92500"/>
          </a:bodyPr>
          <a:lstStyle/>
          <a:p>
            <a:r>
              <a:rPr lang="ru-RU" b="0" dirty="0"/>
              <a:t>К трехлетнему возрасту ребенок становится более самостоятельным и приобретает много навыков самообслуживания. Наглядное мышление трансформируется в образное, развивается память, внимание, воображение. Малыш становится более коммуникабельным, учится дружить со сверстниками.</a:t>
            </a:r>
            <a:endParaRPr lang="ru-RU" dirty="0"/>
          </a:p>
        </p:txBody>
      </p:sp>
      <p:pic>
        <p:nvPicPr>
          <p:cNvPr id="14" name="Рисунок 13" descr="image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15" y="1894115"/>
            <a:ext cx="4495799" cy="44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0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45DB45-A744-4939-A7FE-863B69ECE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EDD93A-2AFF-4DF7-87EA-7C7F419A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3</a:t>
            </a:fld>
            <a:endParaRPr lang="ru-RU" dirty="0"/>
          </a:p>
        </p:txBody>
      </p:sp>
      <p:pic>
        <p:nvPicPr>
          <p:cNvPr id="7" name="Рисунок 6" descr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033" y="799006"/>
            <a:ext cx="5353595" cy="5353595"/>
          </a:xfrm>
          <a:prstGeom prst="rect">
            <a:avLst/>
          </a:prstGeom>
        </p:spPr>
      </p:pic>
      <p:pic>
        <p:nvPicPr>
          <p:cNvPr id="8" name="Рисунок 7" descr="image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72" y="809893"/>
            <a:ext cx="5309829" cy="530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96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45DB45-A744-4939-A7FE-863B69ECE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EDD93A-2AFF-4DF7-87EA-7C7F419A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4</a:t>
            </a:fld>
            <a:endParaRPr lang="ru-RU" dirty="0"/>
          </a:p>
        </p:txBody>
      </p:sp>
      <p:pic>
        <p:nvPicPr>
          <p:cNvPr id="7" name="Рисунок 6" descr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033" y="799006"/>
            <a:ext cx="5353595" cy="5353595"/>
          </a:xfrm>
          <a:prstGeom prst="rect">
            <a:avLst/>
          </a:prstGeom>
        </p:spPr>
      </p:pic>
      <p:pic>
        <p:nvPicPr>
          <p:cNvPr id="8" name="Рисунок 7" descr="image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72" y="809893"/>
            <a:ext cx="5309829" cy="530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96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45DB45-A744-4939-A7FE-863B69ECE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EDD93A-2AFF-4DF7-87EA-7C7F419A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5</a:t>
            </a:fld>
            <a:endParaRPr lang="ru-RU" dirty="0"/>
          </a:p>
        </p:txBody>
      </p:sp>
      <p:pic>
        <p:nvPicPr>
          <p:cNvPr id="7" name="Рисунок 6" descr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033" y="1469197"/>
            <a:ext cx="5353595" cy="4013213"/>
          </a:xfrm>
          <a:prstGeom prst="rect">
            <a:avLst/>
          </a:prstGeom>
        </p:spPr>
      </p:pic>
      <p:pic>
        <p:nvPicPr>
          <p:cNvPr id="8" name="Рисунок 7" descr="image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72" y="809893"/>
            <a:ext cx="5309829" cy="530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9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Сенсорное развития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5FF61B-147F-4149-9E50-36696641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6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pic>
        <p:nvPicPr>
          <p:cNvPr id="14" name="Рисунок 13" descr="image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5" y="1895158"/>
            <a:ext cx="5747656" cy="4588545"/>
          </a:xfrm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idx="18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pic>
        <p:nvPicPr>
          <p:cNvPr id="47106" name="Picture 2" descr="ВЕСТИБУЛЯРНЫЙ АППАРАТ • Большая российская энциклопедия - электронная верс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2138" y="2365914"/>
            <a:ext cx="1660572" cy="1801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350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Сенсорное развития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5FF61B-147F-4149-9E50-36696641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7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idx="18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pic>
        <p:nvPicPr>
          <p:cNvPr id="55298" name="Picture 2" descr="Сензитивные периоды развития ребенка — Развитие детей дошкольного возрас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172" y="850037"/>
            <a:ext cx="10200699" cy="5341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3500455"/>
      </p:ext>
    </p:extLst>
  </p:cSld>
  <p:clrMapOvr>
    <a:masterClrMapping/>
  </p:clrMapOvr>
</p:sld>
</file>

<file path=ppt/theme/theme1.xml><?xml version="1.0" encoding="utf-8"?>
<a:theme xmlns:a="http://schemas.openxmlformats.org/drawingml/2006/main" name="tf55923798_win32">
  <a:themeElements>
    <a:clrScheme name="Custom 21">
      <a:dk1>
        <a:sysClr val="windowText" lastClr="000000"/>
      </a:dk1>
      <a:lt1>
        <a:sysClr val="window" lastClr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741380_TF55923798.potx" id="{1FB061B5-9E01-4E04-A517-B0AA2987E41C}" vid="{D770918E-B00C-4F04-BDFD-A08CC9945D7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024DF7-0783-4549-86B7-A48B29FBA9C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tf55923798_win32</Template>
  <TotalTime>0</TotalTime>
  <Words>94</Words>
  <Application>Microsoft Office PowerPoint</Application>
  <PresentationFormat>Широкоэкранный</PresentationFormat>
  <Paragraphs>27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tf55923798_win32</vt:lpstr>
      <vt:lpstr>Развитие детей  2-3 лет</vt:lpstr>
      <vt:lpstr>Ориентиры развития</vt:lpstr>
      <vt:lpstr>Презентация PowerPoint</vt:lpstr>
      <vt:lpstr>Презентация PowerPoint</vt:lpstr>
      <vt:lpstr>Презентация PowerPoint</vt:lpstr>
      <vt:lpstr>Сенсорное развития</vt:lpstr>
      <vt:lpstr>Сенсорное развития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2022-09-29T08:15:23Z</dcterms:created>
  <dcterms:modified xsi:type="dcterms:W3CDTF">2022-12-14T15:52:02Z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