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412" y="1628800"/>
            <a:ext cx="86918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Педагогический совет №3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«Формирование основ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валеологической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культуры у дошкольников посредством использования метода проектов».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"/>
            <a:ext cx="9144000" cy="68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2492896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ПЕДАГОГИЧЕСКИЙ СОВЕТ №3</a:t>
            </a: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Формирование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валеологической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культуры у дошкольников посредством использования метода проектов.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6561" y="6381328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Ярославль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4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00400" cy="552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92696"/>
            <a:ext cx="4735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 </a:t>
            </a:r>
            <a:r>
              <a:rPr lang="ru-RU" b="1" dirty="0" err="1"/>
              <a:t>валеология</a:t>
            </a:r>
            <a:r>
              <a:rPr lang="ru-RU" dirty="0"/>
              <a:t> (лат. </a:t>
            </a:r>
            <a:r>
              <a:rPr lang="en-US" dirty="0" err="1"/>
              <a:t>Valeo</a:t>
            </a:r>
            <a:r>
              <a:rPr lang="ru-RU" dirty="0"/>
              <a:t> — здравствовать) принадлежит врачу, доктору медицинских наук, профессору </a:t>
            </a:r>
            <a:r>
              <a:rPr lang="ru-RU" dirty="0" err="1"/>
              <a:t>Брехману</a:t>
            </a:r>
            <a:r>
              <a:rPr lang="ru-RU" dirty="0"/>
              <a:t>. Под этим термином следует понимать науку и сферу человеческой деятельности, изучающую возможность наилучшей адаптации человека к условиям окружающей среды, путем ведения здорового образа жизни.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3635370"/>
            <a:ext cx="473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Здоровье - это вершина на которую каждый человек должен подняться самостоятельно.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84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Применительно к дошкольному образованию, </a:t>
            </a:r>
            <a:r>
              <a:rPr lang="ru-RU" sz="2400" b="1" dirty="0" err="1"/>
              <a:t>валеология</a:t>
            </a:r>
            <a:r>
              <a:rPr lang="ru-RU" sz="2400" b="1" dirty="0"/>
              <a:t> ставит своей целью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/>
              <a:t>-</a:t>
            </a:r>
            <a:r>
              <a:rPr lang="ru-RU" sz="2400" dirty="0" smtClean="0"/>
              <a:t>обучение </a:t>
            </a:r>
            <a:r>
              <a:rPr lang="ru-RU" sz="2400" dirty="0"/>
              <a:t>детей основным гигиеническим правилам и нормам укрепления </a:t>
            </a:r>
            <a:r>
              <a:rPr lang="ru-RU" sz="2400" dirty="0" smtClean="0"/>
              <a:t>здоровья; </a:t>
            </a:r>
          </a:p>
          <a:p>
            <a:r>
              <a:rPr lang="ru-RU" sz="2400" dirty="0" smtClean="0"/>
              <a:t>-привития </a:t>
            </a:r>
            <a:r>
              <a:rPr lang="ru-RU" sz="2400" dirty="0"/>
              <a:t>навыков здорового образа жизни: активный труд, правильный отдых, рациональное и полноценное питание, своевременное обращение к врачу, занятия физкультурой и спортом, закаливание, личная гигиена и др.</a:t>
            </a:r>
          </a:p>
        </p:txBody>
      </p:sp>
    </p:spTree>
    <p:extLst>
      <p:ext uri="{BB962C8B-B14F-4D97-AF65-F5344CB8AC3E}">
        <p14:creationId xmlns:p14="http://schemas.microsoft.com/office/powerpoint/2010/main" val="2689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000" cy="681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492896"/>
            <a:ext cx="63367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Задачами воспитания </a:t>
            </a:r>
            <a:r>
              <a:rPr lang="ru-RU" sz="2000" b="1" dirty="0" err="1"/>
              <a:t>валеологической</a:t>
            </a:r>
            <a:r>
              <a:rPr lang="ru-RU" sz="2000" b="1" dirty="0"/>
              <a:t> культуры в детском саду являются: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осознанного отношения к здоровью, как ведущей ценности и мотивации к здоровому образу жизни;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накопление </a:t>
            </a:r>
            <a:r>
              <a:rPr lang="ru-RU" dirty="0"/>
              <a:t>знаний о здоровье, обретение умений и навыков, поддерживающий, укрепляющих и сохраняющих здоровье;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становление </a:t>
            </a:r>
            <a:r>
              <a:rPr lang="ru-RU" dirty="0" err="1"/>
              <a:t>валеологической</a:t>
            </a:r>
            <a:r>
              <a:rPr lang="ru-RU" dirty="0"/>
              <a:t> компетентности ребёнка как готовности самостоятельно решать задачи здорового образа жизни и безопасного поведения в непредвиденных ситуациях и оказания первой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470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ad/4b/cf/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7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9159" y="189308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Метод проектов </a:t>
            </a:r>
            <a:r>
              <a:rPr lang="ru-RU" sz="2000" dirty="0"/>
              <a:t>- это совокупность исследовательских, поисковых, проблемных методов, творческих по своей сути. В его основе лежит развитие познавательных навыков детей, критического и творческого мышления, умений самостоятельно конструировать свои знания, ориентироваться в информационном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9720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4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196752"/>
            <a:ext cx="5112568" cy="402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Итоги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тематического контроля по теме: «Использование проектного метода в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воспитании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валеологической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культуры дошкольников”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7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7920" y="1124744"/>
            <a:ext cx="61206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В нашем ДОУ работа осуществлялась по следующей схеме</a:t>
            </a:r>
            <a:r>
              <a:rPr lang="ru-RU" dirty="0" smtClean="0"/>
              <a:t>:</a:t>
            </a:r>
          </a:p>
          <a:p>
            <a:pPr fontAlgn="base"/>
            <a:endParaRPr lang="ru-RU" dirty="0"/>
          </a:p>
          <a:p>
            <a:pPr fontAlgn="base"/>
            <a:r>
              <a:rPr lang="ru-RU" sz="2000" dirty="0"/>
              <a:t>1.  выбор темы будущего проекта (каждая группа выбрала свою тему в тематической неделе)</a:t>
            </a:r>
          </a:p>
          <a:p>
            <a:pPr fontAlgn="base"/>
            <a:r>
              <a:rPr lang="ru-RU" sz="2000" dirty="0"/>
              <a:t>2.  подбор дидактического материала для реализации проекта</a:t>
            </a:r>
          </a:p>
          <a:p>
            <a:pPr fontAlgn="base"/>
            <a:r>
              <a:rPr lang="ru-RU" sz="2000" dirty="0"/>
              <a:t>3.  подбор материала для привлечения, повышения компетенции родителей по данной теме</a:t>
            </a:r>
          </a:p>
          <a:p>
            <a:pPr fontAlgn="base"/>
            <a:r>
              <a:rPr lang="ru-RU" sz="2000" dirty="0"/>
              <a:t>4.  </a:t>
            </a:r>
            <a:r>
              <a:rPr lang="ru-RU" sz="2000" dirty="0" smtClean="0"/>
              <a:t>обогащение </a:t>
            </a:r>
            <a:r>
              <a:rPr lang="ru-RU" sz="2000" dirty="0"/>
              <a:t>развивающей среды по теме проекта( в течении проекта)</a:t>
            </a:r>
          </a:p>
          <a:p>
            <a:pPr fontAlgn="base"/>
            <a:r>
              <a:rPr lang="ru-RU" sz="2000" dirty="0"/>
              <a:t>5.  постановка проблемы перед детьми</a:t>
            </a:r>
          </a:p>
          <a:p>
            <a:pPr fontAlgn="base"/>
            <a:r>
              <a:rPr lang="ru-RU" sz="2000" dirty="0"/>
              <a:t>6.  реализация проекта</a:t>
            </a:r>
          </a:p>
          <a:p>
            <a:pPr fontAlgn="base"/>
            <a:r>
              <a:rPr lang="ru-RU" sz="2000" dirty="0"/>
              <a:t>7.  итоговое мероприятие по проекту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9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9" y="44499"/>
            <a:ext cx="8046277" cy="673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844824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Воспитатели групп составили:</a:t>
            </a:r>
          </a:p>
          <a:p>
            <a:pPr fontAlgn="base"/>
            <a:r>
              <a:rPr lang="ru-RU" sz="2000" dirty="0"/>
              <a:t>-план-схему реализации проекта;</a:t>
            </a:r>
          </a:p>
          <a:p>
            <a:pPr fontAlgn="base"/>
            <a:r>
              <a:rPr lang="ru-RU" sz="2000" dirty="0"/>
              <a:t>-отобразили решение задач воспитания в планах работы (это не только традиционные методы и формы работы, а и использование ИКТ);</a:t>
            </a:r>
          </a:p>
          <a:p>
            <a:pPr fontAlgn="base"/>
            <a:r>
              <a:rPr lang="ru-RU" sz="2000" dirty="0"/>
              <a:t>-сумели заинтересовать проектом детей и родителей;</a:t>
            </a:r>
          </a:p>
          <a:p>
            <a:r>
              <a:rPr lang="ru-RU" sz="2000" dirty="0"/>
              <a:t>-пополнили развивающую среду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94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3455" y="2967335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9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311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2021-03-10T07:38:20Z</dcterms:created>
  <dcterms:modified xsi:type="dcterms:W3CDTF">2021-03-10T09:20:16Z</dcterms:modified>
</cp:coreProperties>
</file>