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5" r:id="rId4"/>
    <p:sldId id="266" r:id="rId5"/>
    <p:sldId id="260" r:id="rId6"/>
    <p:sldId id="275" r:id="rId7"/>
    <p:sldId id="276" r:id="rId8"/>
    <p:sldId id="268" r:id="rId9"/>
    <p:sldId id="269" r:id="rId10"/>
    <p:sldId id="270" r:id="rId11"/>
    <p:sldId id="271" r:id="rId12"/>
    <p:sldId id="272" r:id="rId13"/>
    <p:sldId id="261" r:id="rId14"/>
    <p:sldId id="277" r:id="rId15"/>
    <p:sldId id="282" r:id="rId16"/>
    <p:sldId id="279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9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8610600" cy="329565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Nautilus Pompilius" pitchFamily="2" charset="-52"/>
              </a:rPr>
              <a:t>Педсовет </a:t>
            </a:r>
            <a:r>
              <a:rPr lang="ru-RU" dirty="0" smtClean="0">
                <a:solidFill>
                  <a:srgbClr val="002060"/>
                </a:solidFill>
                <a:latin typeface="Nautilus Pompilius" pitchFamily="2" charset="-52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Nautilus Pompilius" pitchFamily="2" charset="-52"/>
              </a:rPr>
            </a:br>
            <a:r>
              <a:rPr lang="ru-RU" dirty="0" smtClean="0">
                <a:solidFill>
                  <a:srgbClr val="002060"/>
                </a:solidFill>
                <a:latin typeface="Nautilus Pompilius" pitchFamily="2" charset="-52"/>
              </a:rPr>
              <a:t>«Технология исследовательской деятельности в ДОУ </a:t>
            </a:r>
            <a:br>
              <a:rPr lang="ru-RU" dirty="0" smtClean="0">
                <a:solidFill>
                  <a:srgbClr val="002060"/>
                </a:solidFill>
                <a:latin typeface="Nautilus Pompilius" pitchFamily="2" charset="-52"/>
              </a:rPr>
            </a:br>
            <a:r>
              <a:rPr lang="ru-RU" dirty="0" smtClean="0">
                <a:solidFill>
                  <a:srgbClr val="002060"/>
                </a:solidFill>
                <a:latin typeface="Nautilus Pompilius" pitchFamily="2" charset="-52"/>
              </a:rPr>
              <a:t>как условие повышения качества образования детей»</a:t>
            </a:r>
            <a:endParaRPr lang="ru-RU" dirty="0">
              <a:solidFill>
                <a:srgbClr val="002060"/>
              </a:solidFill>
              <a:latin typeface="Nautilus Pompilius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5400" b="1" dirty="0" smtClean="0">
                <a:solidFill>
                  <a:srgbClr val="002060"/>
                </a:solidFill>
                <a:latin typeface="AnastasiaScript" pitchFamily="2" charset="0"/>
              </a:rPr>
              <a:t>14.11.2019г.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emblema_52_w800_h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ТРЕТИЙ  ЭТАП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характеризуется удовлетворением исследовательской деятельности, используя разные (приобретённые) способы действий.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старшего дошкольника начинают уравновешиваться процессы торможения и возбуждения, вследствие чего появляется способность к волевым действиям. Ребенок уже может ставить цель и сознательно ее добиваться: произвольно запомнить что-либо, научиться чему-либо, сделать что-нибудь. Причем он может уже добиваться цели не только быстро достижимой, но и несколько отдаленной во времени.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231616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Современные дошкольники – пытливые исследователи окружающего мира, они готовы к усвоению различного вида опытов, экспериментов, воспринимают их с большим интересом и эмоциональным откликом. Поэтому для достижения успеха в познавательно-исследовательской деятельности педагогам следует постараться: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590800"/>
            <a:ext cx="8610600" cy="4038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Вызвать интерес дошкольников к содержанию деятельности, обеспечить достаточной мотивацией (тайна, сюрприз, познавательный мотив, ситуация выбора);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Предложить доступный для возраста материал (с рациональным соотношением известного и неизвестного)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Дозировать степень активности взрослого (средний дошкольный возраст: взрослый – непосредственный участник, старший дошкольный возраст – взрослый – советчик, партнёр, ориентир в выборе деятельности);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Создать доброжелательную обстановку и со вниманием и уважением относиться ко всем мыслям и гипотезам детей.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Одним из основных  методов детской исследовательской деятельности  является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экспериментирование.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Главное достоинство этого метода –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контакт ребёнка с предметами и материалами, что даёт детям реальное представление  об объекте, его свойствах, качествах, возможностях.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Nautilus Pompilius" pitchFamily="2" charset="-52"/>
              </a:rPr>
              <a:t>Доклад педагога – психолога Пелевиной В.А.</a:t>
            </a:r>
            <a:br>
              <a:rPr lang="ru-RU" sz="2800" dirty="0" smtClean="0">
                <a:latin typeface="Nautilus Pompilius" pitchFamily="2" charset="-52"/>
              </a:rPr>
            </a:br>
            <a:r>
              <a:rPr lang="ru-RU" sz="2800" dirty="0" smtClean="0">
                <a:latin typeface="Nautilus Pompilius" pitchFamily="2" charset="-52"/>
              </a:rPr>
              <a:t>            «Роль экспериментирования </a:t>
            </a:r>
            <a:br>
              <a:rPr lang="ru-RU" sz="2800" dirty="0" smtClean="0">
                <a:latin typeface="Nautilus Pompilius" pitchFamily="2" charset="-52"/>
              </a:rPr>
            </a:br>
            <a:r>
              <a:rPr lang="ru-RU" sz="2800" dirty="0" smtClean="0">
                <a:latin typeface="Nautilus Pompilius" pitchFamily="2" charset="-52"/>
              </a:rPr>
              <a:t>                    как метод </a:t>
            </a:r>
            <a:br>
              <a:rPr lang="ru-RU" sz="2800" dirty="0" smtClean="0">
                <a:latin typeface="Nautilus Pompilius" pitchFamily="2" charset="-52"/>
              </a:rPr>
            </a:br>
            <a:r>
              <a:rPr lang="ru-RU" sz="2800" dirty="0" smtClean="0">
                <a:latin typeface="Nautilus Pompilius" pitchFamily="2" charset="-52"/>
              </a:rPr>
              <a:t>               познавательного</a:t>
            </a:r>
            <a:br>
              <a:rPr lang="ru-RU" sz="2800" dirty="0" smtClean="0">
                <a:latin typeface="Nautilus Pompilius" pitchFamily="2" charset="-52"/>
              </a:rPr>
            </a:br>
            <a:r>
              <a:rPr lang="ru-RU" sz="2800" dirty="0" smtClean="0">
                <a:latin typeface="Nautilus Pompilius" pitchFamily="2" charset="-52"/>
              </a:rPr>
              <a:t>                     развития»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opyty_dlya_-dete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447" y="3962399"/>
            <a:ext cx="4004553" cy="2895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autilus Pompilius" pitchFamily="2" charset="-52"/>
              </a:rPr>
              <a:t>Презентация опыта </a:t>
            </a:r>
            <a:br>
              <a:rPr lang="ru-RU" sz="3200" dirty="0" smtClean="0">
                <a:latin typeface="Nautilus Pompilius" pitchFamily="2" charset="-52"/>
              </a:rPr>
            </a:br>
            <a:r>
              <a:rPr lang="ru-RU" sz="3200" dirty="0" smtClean="0">
                <a:latin typeface="Nautilus Pompilius" pitchFamily="2" charset="-52"/>
              </a:rPr>
              <a:t>воспитателя Горячевой Н.В.</a:t>
            </a:r>
            <a:br>
              <a:rPr lang="ru-RU" sz="3200" dirty="0" smtClean="0">
                <a:latin typeface="Nautilus Pompilius" pitchFamily="2" charset="-52"/>
              </a:rPr>
            </a:br>
            <a:r>
              <a:rPr lang="ru-RU" sz="3200" dirty="0" smtClean="0">
                <a:latin typeface="Nautilus Pompilius" pitchFamily="2" charset="-52"/>
              </a:rPr>
              <a:t> </a:t>
            </a:r>
            <a:br>
              <a:rPr lang="ru-RU" sz="3200" dirty="0" smtClean="0">
                <a:latin typeface="Nautilus Pompilius" pitchFamily="2" charset="-52"/>
              </a:rPr>
            </a:br>
            <a:r>
              <a:rPr lang="ru-RU" sz="2800" dirty="0" smtClean="0">
                <a:latin typeface="Nautilus Pompilius" pitchFamily="2" charset="-52"/>
              </a:rPr>
              <a:t>«Развитие познавательно – исследовательской деятельности дошкольников через организацию проектной  деятельности»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0191113_160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2667000" cy="4741334"/>
          </a:xfrm>
          <a:prstGeom prst="rect">
            <a:avLst/>
          </a:prstGeom>
        </p:spPr>
      </p:pic>
      <p:pic>
        <p:nvPicPr>
          <p:cNvPr id="3" name="Рисунок 2" descr="20191113_162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200400" y="3429000"/>
            <a:ext cx="5588586" cy="3143579"/>
          </a:xfrm>
          <a:prstGeom prst="rect">
            <a:avLst/>
          </a:prstGeom>
        </p:spPr>
      </p:pic>
      <p:pic>
        <p:nvPicPr>
          <p:cNvPr id="4" name="Рисунок 3" descr="20191113_161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28831" y="910169"/>
            <a:ext cx="3115735" cy="1752601"/>
          </a:xfrm>
          <a:prstGeom prst="rect">
            <a:avLst/>
          </a:prstGeom>
        </p:spPr>
      </p:pic>
      <p:pic>
        <p:nvPicPr>
          <p:cNvPr id="5" name="Рисунок 4" descr="20191113_1611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47633" y="910166"/>
            <a:ext cx="3115733" cy="1752600"/>
          </a:xfrm>
          <a:prstGeom prst="rect">
            <a:avLst/>
          </a:prstGeom>
        </p:spPr>
      </p:pic>
      <p:pic>
        <p:nvPicPr>
          <p:cNvPr id="6" name="Рисунок 5" descr="20191113_1608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368019" y="975254"/>
            <a:ext cx="3064934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конкурса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«Лучший центр познавательно – исследовательской деятельности»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ТЕРИАЛЫ НА САЙТ\познавательно-иссл центры\IMG_20191112_144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3039750" cy="4053000"/>
          </a:xfrm>
          <a:prstGeom prst="rect">
            <a:avLst/>
          </a:prstGeom>
          <a:noFill/>
        </p:spPr>
      </p:pic>
      <p:pic>
        <p:nvPicPr>
          <p:cNvPr id="7" name="Рисунок 6" descr="IMG_20191112_132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343400"/>
            <a:ext cx="1885950" cy="2514600"/>
          </a:xfrm>
          <a:prstGeom prst="rect">
            <a:avLst/>
          </a:prstGeom>
        </p:spPr>
      </p:pic>
      <p:pic>
        <p:nvPicPr>
          <p:cNvPr id="6" name="Рисунок 5" descr="IMG_20191112_140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752600"/>
            <a:ext cx="2457450" cy="3276600"/>
          </a:xfrm>
          <a:prstGeom prst="rect">
            <a:avLst/>
          </a:prstGeom>
        </p:spPr>
      </p:pic>
      <p:pic>
        <p:nvPicPr>
          <p:cNvPr id="5" name="Рисунок 4" descr="IMG_20191112_1419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676400"/>
            <a:ext cx="2495550" cy="332740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3815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Список литературы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Аксенова Т. А. Развитие дошкольника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познавательскоисследовательской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деятельности в условиях реализации ФГОС ДО // Молодой ученый. — 2016. — №12.6. — С. 1-6.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Пособие для работников ДОУ. — М.: ТЦ Сфера, 2003. Организация экспериментальной деятельности дошкольников. Под ред. Прохоровой Л. Н. — М.: АРКТИ, 2004.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Поддьяков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Н. Н. Творчество и саморазвитие детей дошкольного возраста. Концептуальный аспект. − Волгоград: Перемена, 1995.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Савенков А. И. Маленький исследователь. Как научить дошкольника приобретать знания— Ярославль: Академия развития, 2002.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Тугушева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Г. П., Чистякова А. В. Игра-экспериментирование для детей старшего дошкольного возраста// Дошкольная педагогика, 2001. − № 1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126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Nautilus Pompilius" pitchFamily="2" charset="-52"/>
              </a:rPr>
              <a:t>Цель: </a:t>
            </a:r>
            <a:r>
              <a:rPr lang="ru-RU" sz="3200" dirty="0" smtClean="0">
                <a:latin typeface="Nautilus Pompilius" pitchFamily="2" charset="-52"/>
              </a:rPr>
              <a:t>Систематизация знаний педагогов по развитию познавательно – исследовательской деятельности детей, совершенствование педагогического мастерства.</a:t>
            </a:r>
            <a:br>
              <a:rPr lang="ru-RU" sz="3200" dirty="0" smtClean="0">
                <a:latin typeface="Nautilus Pompilius" pitchFamily="2" charset="-52"/>
              </a:rPr>
            </a:br>
            <a:r>
              <a:rPr lang="ru-RU" sz="3200" u="sng" dirty="0" smtClean="0">
                <a:latin typeface="Nautilus Pompilius" pitchFamily="2" charset="-52"/>
              </a:rPr>
              <a:t>План проведения:</a:t>
            </a:r>
            <a:br>
              <a:rPr lang="ru-RU" sz="3200" u="sng" dirty="0" smtClean="0">
                <a:latin typeface="Nautilus Pompilius" pitchFamily="2" charset="-52"/>
              </a:rPr>
            </a:br>
            <a:r>
              <a:rPr lang="ru-RU" sz="2800" dirty="0" smtClean="0">
                <a:latin typeface="Nautilus Pompilius" pitchFamily="2" charset="-52"/>
              </a:rPr>
              <a:t>1. Вступительное слово старшего воспитателя Беловой А.Е. «Технология исследовательской деятельности в ДОУ как условие повышения качества образования детей»;</a:t>
            </a:r>
            <a:br>
              <a:rPr lang="ru-RU" sz="2800" dirty="0" smtClean="0">
                <a:latin typeface="Nautilus Pompilius" pitchFamily="2" charset="-52"/>
              </a:rPr>
            </a:br>
            <a:r>
              <a:rPr lang="ru-RU" sz="2800" dirty="0" smtClean="0">
                <a:latin typeface="Nautilus Pompilius" pitchFamily="2" charset="-52"/>
              </a:rPr>
              <a:t>2. Доклад педагога – психолога Пелевиной В.А.«Роль экспериментирования как метод познавательного развития»;</a:t>
            </a:r>
            <a:br>
              <a:rPr lang="ru-RU" sz="2800" dirty="0" smtClean="0">
                <a:latin typeface="Nautilus Pompilius" pitchFamily="2" charset="-52"/>
              </a:rPr>
            </a:br>
            <a:r>
              <a:rPr lang="ru-RU" sz="2800" dirty="0" smtClean="0">
                <a:latin typeface="Nautilus Pompilius" pitchFamily="2" charset="-52"/>
              </a:rPr>
              <a:t>3. Презентация опыта воспитателя Горячевой Н.В. «Развитие познавательно – исследовательской деятельности дошкольников через организацию проектной  деятельности»;</a:t>
            </a:r>
            <a:br>
              <a:rPr lang="ru-RU" sz="2800" dirty="0" smtClean="0">
                <a:latin typeface="Nautilus Pompilius" pitchFamily="2" charset="-52"/>
              </a:rPr>
            </a:br>
            <a:r>
              <a:rPr lang="ru-RU" sz="2800" dirty="0" smtClean="0">
                <a:latin typeface="Nautilus Pompilius" pitchFamily="2" charset="-52"/>
              </a:rPr>
              <a:t>4. Разное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27856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— природные исследователи окружающего мира. Мир открывается ребёнку через опыт его личных ощущений, действий, переживаний. Ребёнок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людей, склонен наблюдать, экспериментировать. Поэтому ФГОС ДО в качестве основного принципа дошкольного образования рассматривает формирование познавательных интересов и познавательных действий ребёнка в различных видах деятельности. Именно в познавательно-исследовательской деятельности дошкольник получает возможность впрямую удовлетворить присущую ему любознательность (почему, зачем, как устроен мир) практикуется в установлении причинно-следственных, пространственных и временных связей между предметами и явлениями, что позволяет ему не только расширять, но и упорядочивать свои представления о мире, достигать высокого умственного развития.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познавательно-исследовательская деятельность?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активность ребенка, направленная на постижение устройства вещей, связей между явлениями окружающего мира,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упорядочивании и систематизации.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познавательно – исследовательской деятельности в детском саду – формирование  у дошкольников основных ключевых компетенций, способность к исследовательскому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типу мышления.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познавательно - исследовательской деятельности: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*Расширить и систематизировать элементарные естественнонаучные и экологические представления детей.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*Сформировать навыки постановки элементарных опытов и умения делать выводы на основе полученных результатов.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*Развивать стремление к поисково-познавательной деятельности.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*Способствовать овладению приемами практического взаимодействия с окружающими предметами.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*Развивать мыслительную активность, умение наблюдать, анализировать, делать выводы.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*Воспитывать интерес к познанию окружающего мира.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*Стимулировать желание детей экспериментировать.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324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формы  развития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 деятельности в свете требований ФГОС ДО: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ПРОБЛЕМНЫХ СИТУАЦИЙ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КОЛЛЕКЦИОНИРОВАНИЕ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  ДЕЯТЕЛЬНОСТЬ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  технологии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исследовательской  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1.Принцип учета возрастных особенностей детей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2.Принцип индивидуальности и вариативности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3.Принцип психологической комфортности ( создание особой РППС)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4.Принцип доступности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5.Принцип систематичности и последовательности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6.Принцип сознательности и активности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7.Принцип непрерывности (обеспечивает преемственные связи между дошкольным учреждением и школой)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Остановимся на характеристике этапов процесса познания окружающей действительности детей дошкольного возраста с позиций личностного развития ребёнка.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Первый этап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характеризуется проявлением любопытства, развитием ориентировочно-исследовательской деятельности. Познание ребенком окружающего мира осуществляется через органы чувств и процессы чувственного отражения - ощущения и восприятия. Ведущим органом обследования является рука, глаза следуют за ней, а слово лишь обозначает действие или его результат. Мышление 3-летнего ребенка преимущественно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наглядно-действенное.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Отличительной особенностью второго этапа восприятия окружающего мира у дошкольников является резкое увеличение его осмысленности - возрастной пик "почемучек". Ребенок переходит на новый уровень общения со взрослым - познавательный, у него возникает потребность познать окружающий мир. Ведущими остаются процессы чувственного познания. Ребенок становится способен к определенной логической обработке воспринимаемой информации: относить объект к определенной категории по какому-либо признаку, устанавливать связи и зависимости, прогнозировать свои действия на 2-3 шага вперед, обобщать, систематизировать. Наряду с наглядно-действенным у ребенка достаточно ярко представлено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образное мышление.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уже способен к элементарному анализу, систематизации и классификации.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565</Words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Педсовет  «Технология исследовательской деятельности в ДОУ  как условие повышения качества образования детей»</vt:lpstr>
      <vt:lpstr>Цель: Систематизация знаний педагогов по развитию познавательно – исследовательской деятельности детей, совершенствование педагогического мастерства. План проведения: 1. Вступительное слово старшего воспитателя Беловой А.Е. «Технология исследовательской деятельности в ДОУ как условие повышения качества образования детей»; 2. Доклад педагога – психолога Пелевиной В.А.«Роль экспериментирования как метод познавательного развития»; 3. Презентация опыта воспитателя Горячевой Н.В. «Развитие познавательно – исследовательской деятельности дошкольников через организацию проектной  деятельности»; 4. Разное</vt:lpstr>
      <vt:lpstr>Дети — природные исследователи окружающего мира. Мир открывается ребёнку через опыт его личных ощущений, действий, переживаний. Ребёнок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людей, склонен наблюдать, экспериментировать. Поэтому ФГОС ДО в качестве основного принципа дошкольного образования рассматривает формирование познавательных интересов и познавательных действий ребёнка в различных видах деятельности. Именно в познавательно-исследовательской деятельности дошкольник получает возможность впрямую удовлетворить присущую ему любознательность (почему, зачем, как устроен мир) практикуется в установлении причинно-следственных, пространственных и временных связей между предметами и явлениями, что позволяет ему не только расширять, но и упорядочивать свои представления о мире, достигать высокого умственного развития.</vt:lpstr>
      <vt:lpstr>Что такое познавательно-исследовательская деятельность?</vt:lpstr>
      <vt:lpstr>Цель познавательно – исследовательской деятельности в детском саду – формирование  у дошкольников основных ключевых компетенций, способность к исследовательскому типу мышления.</vt:lpstr>
      <vt:lpstr>Основные формы  развития  познавательно-исследовательской деятельности в свете требований ФГОС ДО:  НАБЛЮДЕНИЕ РЕШЕНИЕ ПРОБЛЕМНЫХ СИТУАЦИЙ ЭКСКУРСИИ ЭКСПЕРИМЕНТИРОВАНИЕ КОЛЛЕКЦИОНИРОВАНИЕ МОДЕЛИРОВАНИЕ  ПРОЕКТНАЯ   ДЕЯТЕЛЬНОСТЬ </vt:lpstr>
      <vt:lpstr>Принципы   технологии  исследовательской   деятельности</vt:lpstr>
      <vt:lpstr>Остановимся на характеристике этапов процесса познания окружающей действительности детей дошкольного возраста с позиций личностного развития ребёнка.</vt:lpstr>
      <vt:lpstr>ВТОРОЙ ЭТАП</vt:lpstr>
      <vt:lpstr>ТРЕТИЙ  ЭТАП</vt:lpstr>
      <vt:lpstr>Современные дошкольники – пытливые исследователи окружающего мира, они готовы к усвоению различного вида опытов, экспериментов, воспринимают их с большим интересом и эмоциональным откликом. Поэтому для достижения успеха в познавательно-исследовательской деятельности педагогам следует постараться:</vt:lpstr>
      <vt:lpstr>- Дозировать степень активности взрослого (средний дошкольный возраст: взрослый – непосредственный участник, старший дошкольный возраст – взрослый – советчик, партнёр, ориентир в выборе деятельности);  -  Создать доброжелательную обстановку и со вниманием и уважением относиться ко всем мыслям и гипотезам детей.</vt:lpstr>
      <vt:lpstr>Одним из основных  методов детской исследовательской деятельности  является экспериментирование.</vt:lpstr>
      <vt:lpstr>Презентация опыта  воспитателя Горячевой Н.В.   «Развитие познавательно – исследовательской деятельности дошкольников через организацию проектной  деятельности»</vt:lpstr>
      <vt:lpstr>Слайд 15</vt:lpstr>
      <vt:lpstr>Итоги конкурса  «Лучший центр познавательно – исследовательской деятельности» </vt:lpstr>
      <vt:lpstr>Список литературы   1. Аксенова Т. А. Развитие дошкольника в познавательскоисследовательской деятельности в условиях реализации ФГОС ДО // Молодой ученый. — 2016. — №12.6. — С. 1-6.  2. Пособие для работников ДОУ. — М.: ТЦ Сфера, 2003. Организация экспериментальной деятельности дошкольников. Под ред. Прохоровой Л. Н. — М.: АРКТИ, 2004.  3. Поддьяков Н. Н. Творчество и саморазвитие детей дошкольного возраста. Концептуальный аспект. − Волгоград: Перемена, 1995.  4. Савенков А. И. Маленький исследователь. Как научить дошкольника приобретать знания— Ярославль: Академия развития, 2002.  5. Тугушева Г. П., Чистякова А. В. Игра-экспериментирование для детей старшего дошкольного возраста// Дошкольная педагогика, 2001. − №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 «Технология исследовательской деятельности в ДОУ  как условие повышения качества образования детей»</dc:title>
  <dc:creator>Пользователь</dc:creator>
  <cp:lastModifiedBy>Пользователь</cp:lastModifiedBy>
  <cp:revision>28</cp:revision>
  <dcterms:created xsi:type="dcterms:W3CDTF">2019-11-12T09:16:42Z</dcterms:created>
  <dcterms:modified xsi:type="dcterms:W3CDTF">2019-11-14T10:05:51Z</dcterms:modified>
</cp:coreProperties>
</file>