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3"/>
  </p:handoutMasterIdLst>
  <p:sldIdLst>
    <p:sldId id="257" r:id="rId5"/>
    <p:sldId id="264" r:id="rId6"/>
    <p:sldId id="266" r:id="rId7"/>
    <p:sldId id="267" r:id="rId8"/>
    <p:sldId id="265" r:id="rId9"/>
    <p:sldId id="268" r:id="rId10"/>
    <p:sldId id="269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3052" autoAdjust="0"/>
  </p:normalViewPr>
  <p:slideViewPr>
    <p:cSldViewPr snapToGrid="0">
      <p:cViewPr varScale="1">
        <p:scale>
          <a:sx n="69" d="100"/>
          <a:sy n="69" d="100"/>
        </p:scale>
        <p:origin x="-4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1887" y="4919472"/>
            <a:ext cx="780779" cy="1813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1887" y="2486190"/>
            <a:ext cx="6529105" cy="3339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4288" y="3148546"/>
            <a:ext cx="946995" cy="888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84064" flipH="1">
            <a:off x="9040091" y="280346"/>
            <a:ext cx="1620000" cy="1449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22264">
            <a:off x="432872" y="866690"/>
            <a:ext cx="2281516" cy="1341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78" y="5120640"/>
            <a:ext cx="462607" cy="9102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2276" y="-494119"/>
            <a:ext cx="2726006" cy="28881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5520" y="785524"/>
            <a:ext cx="521596" cy="8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665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8791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6479" y="4982080"/>
            <a:ext cx="2264474" cy="13310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518841" y="624268"/>
            <a:ext cx="1087755" cy="1019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1546" y="160762"/>
            <a:ext cx="844933" cy="793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161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2744" y="105247"/>
            <a:ext cx="748195" cy="702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0825" y="4768561"/>
            <a:ext cx="1497976" cy="9466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1266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4819" y="5166360"/>
            <a:ext cx="924802" cy="868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5827" y="89169"/>
            <a:ext cx="920345" cy="7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213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1399" y="169358"/>
            <a:ext cx="766227" cy="7191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9213" y="3233118"/>
            <a:ext cx="1383331" cy="1766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5847" y="5688912"/>
            <a:ext cx="1750047" cy="1169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3104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2940" y="1171075"/>
            <a:ext cx="1844592" cy="195433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80944" y="1964368"/>
            <a:ext cx="6210373" cy="1161046"/>
          </a:xfrm>
          <a:prstGeom prst="rect">
            <a:avLst/>
          </a:prstGeom>
        </p:spPr>
        <p:txBody>
          <a:bodyPr/>
          <a:lstStyle>
            <a:lvl1pPr>
              <a:defRPr sz="54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2240" y="-1521677"/>
            <a:ext cx="869033" cy="815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3017" y="6858000"/>
            <a:ext cx="1143002" cy="938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21188" y="4246511"/>
            <a:ext cx="1063754" cy="1008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63276" y="247307"/>
            <a:ext cx="1005842" cy="8625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672" y="5255401"/>
            <a:ext cx="398728" cy="7845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0" y="4366661"/>
            <a:ext cx="1178004" cy="12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31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4944 0.03982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14" y="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7556E-17 L 0.26823 0.75972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379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74127 -0.53078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-26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36 0.32106 L -0.23802 -0.46945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-395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4" presetClass="path" presetSubtype="0" accel="45143" decel="4514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C -0.06966 0.12616 -0.2306 0.11273 -0.23867 0.10695 C -0.2405 0.10533 -0.42617 0.13426 -0.50482 0.10093 C -0.58373 0.06783 -0.65964 -0.01967 -0.71185 -0.09236 C -0.76185 -0.18102 -0.79128 -0.24815 -0.81133 -0.3169 C -0.83151 -0.38588 -0.84271 -0.53379 -0.85026 -0.55416 " pathEditMode="relative" rAng="0" ptsTypes="AAAAAA">
                                      <p:cBhvr>
                                        <p:cTn id="14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13" y="-218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0" r:id="rId2"/>
    <p:sldLayoutId id="2147483681" r:id="rId3"/>
    <p:sldLayoutId id="2147483687" r:id="rId4"/>
    <p:sldLayoutId id="2147483688" r:id="rId5"/>
    <p:sldLayoutId id="2147483689" r:id="rId6"/>
    <p:sldLayoutId id="2147483692" r:id="rId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6284" y="513567"/>
            <a:ext cx="9144000" cy="378286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6600" b="1" dirty="0" smtClean="0"/>
              <a:t>Сказка</a:t>
            </a:r>
            <a:br>
              <a:rPr lang="ru-RU" sz="6600" b="1" dirty="0" smtClean="0"/>
            </a:br>
            <a:r>
              <a:rPr lang="ru-RU" sz="6600" b="1" dirty="0" smtClean="0"/>
              <a:t>про</a:t>
            </a:r>
            <a:br>
              <a:rPr lang="ru-RU" sz="6600" b="1" dirty="0" smtClean="0"/>
            </a:br>
            <a:r>
              <a:rPr lang="ru-RU" sz="6600" b="1" dirty="0" smtClean="0"/>
              <a:t>бабушку Арину и ее</a:t>
            </a:r>
            <a:br>
              <a:rPr lang="ru-RU" sz="6600" b="1" dirty="0" smtClean="0"/>
            </a:br>
            <a:r>
              <a:rPr lang="ru-RU" sz="6600" b="1" dirty="0" smtClean="0"/>
              <a:t>огород.</a:t>
            </a:r>
            <a:endParaRPr lang="ru-RU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83927" y="4572000"/>
            <a:ext cx="4959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Подготовили воспитатели группы № 4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МДОУ «Детский сад № 52»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Веретюк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Елена Ивановна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Корзина Светлана Анатольевна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802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091847"/>
            <a:ext cx="5110620" cy="3883068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В некотором царстве, </a:t>
            </a:r>
            <a:b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за высокими лесами, стояла маленькая деревенька Комарово.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0620" y="1390389"/>
            <a:ext cx="6343561" cy="4757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5511" y="0"/>
            <a:ext cx="3101965" cy="284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92013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781" y="187890"/>
            <a:ext cx="11210793" cy="1227551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Жила в этой деревеньке одинокая бабушка Арина. Было у нее большое хозяйство: сад, огород.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0881" y="1415441"/>
            <a:ext cx="7411233" cy="5304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60262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7655" y="175366"/>
            <a:ext cx="10356237" cy="2004164"/>
          </a:xfrm>
        </p:spPr>
        <p:txBody>
          <a:bodyPr/>
          <a:lstStyle/>
          <a:p>
            <a:r>
              <a:rPr lang="ru-RU" sz="3600" b="1" dirty="0" smtClean="0"/>
              <a:t>Пришло время сажать огород- ни помощников нет, ни рассады. Решила бабушка Арина отправиться за помощью в детский сад. Запрягла своих лошадок и поехала.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0674" y="2179530"/>
            <a:ext cx="6659674" cy="440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520034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055" y="150313"/>
            <a:ext cx="11185994" cy="1315233"/>
          </a:xfrm>
        </p:spPr>
        <p:txBody>
          <a:bodyPr/>
          <a:lstStyle/>
          <a:p>
            <a:r>
              <a:rPr lang="ru-RU" sz="3600" b="1" dirty="0" smtClean="0"/>
              <a:t>Встретили ее дети из группы «Лисичка», расспросили про ее беду и решили бабушке помочь.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2366" y="1287049"/>
            <a:ext cx="6809983" cy="5107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56596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685" y="313152"/>
            <a:ext cx="8217073" cy="1240076"/>
          </a:xfrm>
        </p:spPr>
        <p:txBody>
          <a:bodyPr/>
          <a:lstStyle/>
          <a:p>
            <a:r>
              <a:rPr lang="ru-RU" sz="3600" b="1" dirty="0" smtClean="0"/>
              <a:t>Посадили дома и принесли для бабушки и цветов разных и овощей.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0257" y="1722137"/>
            <a:ext cx="6346520" cy="4703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98303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7419" y="1045922"/>
            <a:ext cx="7249783" cy="3776598"/>
          </a:xfrm>
        </p:spPr>
        <p:txBody>
          <a:bodyPr/>
          <a:lstStyle/>
          <a:p>
            <a:r>
              <a:rPr lang="ru-RU" sz="4800" b="1" i="1" dirty="0" smtClean="0"/>
              <a:t>Обрадовалась бабуля,  похвалила и поблагодарила детишек. Да в гости к себе пригласила.</a:t>
            </a:r>
            <a:endParaRPr lang="ru-RU" sz="4800" b="1" i="1" dirty="0"/>
          </a:p>
        </p:txBody>
      </p:sp>
    </p:spTree>
    <p:extLst>
      <p:ext uri="{BB962C8B-B14F-4D97-AF65-F5344CB8AC3E}">
        <p14:creationId xmlns:p14="http://schemas.microsoft.com/office/powerpoint/2010/main" xmlns="" val="3375213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4164" y="1415440"/>
            <a:ext cx="7187153" cy="3231715"/>
          </a:xfrm>
        </p:spPr>
        <p:txBody>
          <a:bodyPr/>
          <a:lstStyle/>
          <a:p>
            <a:pPr algn="ctr"/>
            <a:r>
              <a:rPr lang="ru-RU" b="1" dirty="0" smtClean="0"/>
              <a:t>Вот и сказочке конец, </a:t>
            </a:r>
            <a:br>
              <a:rPr lang="ru-RU" b="1" dirty="0" smtClean="0"/>
            </a:br>
            <a:r>
              <a:rPr lang="ru-RU" b="1" dirty="0" smtClean="0"/>
              <a:t>а кто слушал- Молодец!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082219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AD300A45-241B-484A-8AB7-E4E106A9140C}" vid="{035C38CC-2C83-46D0-869F-FABCD5E447C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7DA39ED-743A-42D6-9416-1284B80FBA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AAC4FE-6AA2-4812-A805-2E0A445923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3FA65F-4361-4E04-8BDA-4F8256B2EBC3}">
  <ds:schemaRefs>
    <ds:schemaRef ds:uri="http://schemas.microsoft.com/sharepoint/v3"/>
    <ds:schemaRef ds:uri="http://www.w3.org/XML/1998/namespace"/>
    <ds:schemaRef ds:uri="2547570a-e5f4-4946-a4c3-82580e42479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6ee78bd2-4339-4042-adc0-bcc646419980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птичками</Template>
  <TotalTime>0</TotalTime>
  <Words>104</Words>
  <Application>Microsoft Office PowerPoint</Application>
  <PresentationFormat>Произвольный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Тема1</vt:lpstr>
      <vt:lpstr>Сказка про бабушку Арину и ее огород.</vt:lpstr>
      <vt:lpstr>В некотором царстве,  за высокими лесами, стояла маленькая деревенька Комарово.</vt:lpstr>
      <vt:lpstr>Жила в этой деревеньке одинокая бабушка Арина. Было у нее большое хозяйство: сад, огород.</vt:lpstr>
      <vt:lpstr>Пришло время сажать огород- ни помощников нет, ни рассады. Решила бабушка Арина отправиться за помощью в детский сад. Запрягла своих лошадок и поехала.</vt:lpstr>
      <vt:lpstr>Встретили ее дети из группы «Лисичка», расспросили про ее беду и решили бабушке помочь.</vt:lpstr>
      <vt:lpstr>Посадили дома и принесли для бабушки и цветов разных и овощей.</vt:lpstr>
      <vt:lpstr>Обрадовалась бабуля,  похвалила и поблагодарила детишек. Да в гости к себе пригласила.</vt:lpstr>
      <vt:lpstr>Вот и сказочке конец,  а кто слушал- Молодец!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2019-05-21T19:53:41Z</dcterms:created>
  <dcterms:modified xsi:type="dcterms:W3CDTF">2019-05-22T11:59:48Z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