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EDAE9E4-03E6-479E-81E0-491899D24AB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E0FBAF-A017-4C84-B61B-4AC75523C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Сказка о Луке </a:t>
            </a:r>
            <a:r>
              <a:rPr lang="ru-RU" dirty="0" err="1" smtClean="0">
                <a:solidFill>
                  <a:schemeClr val="tx1"/>
                </a:solidFill>
                <a:latin typeface="Impact" pitchFamily="34" charset="0"/>
              </a:rPr>
              <a:t>Луковиче</a:t>
            </a: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 и его друзьях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286256"/>
            <a:ext cx="8062912" cy="20717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Средняя группа №3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Impact" pitchFamily="34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Impact" pitchFamily="34" charset="0"/>
              </a:rPr>
              <a:t>Огородникова</a:t>
            </a: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 О.Ю.</a:t>
            </a:r>
          </a:p>
          <a:p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Павлова А.Н.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У самого окошечка растёт, тянется вверх Лилия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азиатская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Ольга\Downloads\огород на окне\4посадка лука Оля календарь\IMG_20190419_1619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71678"/>
            <a:ext cx="3394472" cy="4525962"/>
          </a:xfrm>
          <a:prstGeom prst="rect">
            <a:avLst/>
          </a:prstGeom>
          <a:noFill/>
        </p:spPr>
      </p:pic>
      <p:pic>
        <p:nvPicPr>
          <p:cNvPr id="7171" name="Picture 3" descr="C:\Users\Ольга\Downloads\огород на окне\4посадка лука Оля календарь\IMG_20190408_0803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А рядом с ней чудо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заморское - 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Золотая Канна (есть такой цветок за морем!)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Ольга\Downloads\огород на окне\4посадка лука Оля календарь\IMG_20190419_161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А охраняет весь этот сад-огород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гордый Гладиолус.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Ольга\Downloads\огород на окне\4посадка лука Оля календарь\IMG_20190408_080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Не скучно теперь Луку </a:t>
            </a:r>
            <a:r>
              <a:rPr lang="ru-RU" sz="3600" dirty="0" err="1" smtClean="0">
                <a:solidFill>
                  <a:schemeClr val="tx1"/>
                </a:solidFill>
                <a:latin typeface="Arial Black" pitchFamily="34" charset="0"/>
              </a:rPr>
              <a:t>Луковичу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, много у него друзей!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Ольга\Downloads\огород на окне\4посадка лука Оля календарь\IMG_20190417_082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4143404" cy="3107553"/>
          </a:xfrm>
          <a:prstGeom prst="rect">
            <a:avLst/>
          </a:prstGeom>
          <a:noFill/>
        </p:spPr>
      </p:pic>
      <p:pic>
        <p:nvPicPr>
          <p:cNvPr id="11267" name="Picture 3" descr="C:\Users\Ольга\Downloads\огород на окне\4посадка лука Оля календарь\IMG_20190408_080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67494"/>
            <a:ext cx="4186238" cy="20184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А сад-огород на окне растёт, цветёт и всех радует.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2290" name="Picture 2" descr="C:\Users\Ольга\Downloads\огород на окне\1 посадка огорода Аля\IMG-cc1d4490f2b2edbaa20cff64b0e33d67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7"/>
            <a:ext cx="1857388" cy="2476517"/>
          </a:xfrm>
          <a:prstGeom prst="rect">
            <a:avLst/>
          </a:prstGeom>
          <a:noFill/>
        </p:spPr>
      </p:pic>
      <p:pic>
        <p:nvPicPr>
          <p:cNvPr id="12291" name="Picture 3" descr="C:\Users\Ольга\Downloads\огород на окне\1 посадка огорода Аля\IMG-b12e7f6eceeaa6975abe75f52857c7c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8"/>
            <a:ext cx="1821668" cy="2428891"/>
          </a:xfrm>
          <a:prstGeom prst="rect">
            <a:avLst/>
          </a:prstGeom>
          <a:noFill/>
        </p:spPr>
      </p:pic>
      <p:pic>
        <p:nvPicPr>
          <p:cNvPr id="12292" name="Picture 4" descr="C:\Users\Ольга\Downloads\огород на окне\4посадка лука Оля календарь\IMG_20190419_162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1857388" cy="2476518"/>
          </a:xfrm>
          <a:prstGeom prst="rect">
            <a:avLst/>
          </a:prstGeom>
          <a:noFill/>
        </p:spPr>
      </p:pic>
      <p:pic>
        <p:nvPicPr>
          <p:cNvPr id="12293" name="Picture 5" descr="C:\Users\Ольга\Downloads\огород на окне\4посадка лука Оля календарь\IMG_20190424_091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928934"/>
            <a:ext cx="6429420" cy="369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1902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 Спасибо за внимание!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3357618" y="428604"/>
            <a:ext cx="71438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57166"/>
            <a:ext cx="3643338" cy="59436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Жил –был в одном детском саду  Лук </a:t>
            </a:r>
            <a:r>
              <a:rPr lang="ru-RU" sz="2400" dirty="0" err="1" smtClean="0">
                <a:latin typeface="Arial Black" pitchFamily="34" charset="0"/>
                <a:cs typeface="Times New Roman" pitchFamily="18" charset="0"/>
              </a:rPr>
              <a:t>Лукович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.  Стоял он одиноко в баночке с водой и с грустью смотрел в окно. А там ребятишки гуляют,  бегают, играют. Скучно Луку </a:t>
            </a:r>
            <a:r>
              <a:rPr lang="ru-RU" sz="2400" dirty="0" err="1" smtClean="0">
                <a:latin typeface="Arial Black" pitchFamily="34" charset="0"/>
                <a:cs typeface="Times New Roman" pitchFamily="18" charset="0"/>
              </a:rPr>
              <a:t>Луковичу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, он-то совсем один.</a:t>
            </a:r>
          </a:p>
          <a:p>
            <a:endParaRPr lang="ru-RU" sz="2400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Заметили как-то дети одинокого Лука </a:t>
            </a:r>
            <a:r>
              <a:rPr lang="ru-RU" sz="2400" dirty="0" err="1" smtClean="0">
                <a:latin typeface="Arial Black" pitchFamily="34" charset="0"/>
                <a:cs typeface="Times New Roman" pitchFamily="18" charset="0"/>
              </a:rPr>
              <a:t>Луковича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, пожалели его и решили посадить целый сад –огород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.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4650294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756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И закипела тут работа!  Мамы, папы, бабушки, воспитатели,- все постарались вместе с ребятишками.                             Взяли коробочки    из-под сока, 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кефира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…</a:t>
            </a:r>
            <a:endParaRPr lang="ru-RU" sz="28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" name="Содержимое 9" descr="IMG_20190314_1402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4" y="2428868"/>
            <a:ext cx="3211740" cy="4123132"/>
          </a:xfrm>
        </p:spPr>
      </p:pic>
      <p:pic>
        <p:nvPicPr>
          <p:cNvPr id="12" name="Содержимое 11" descr="IMG_20190314_1511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522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Украсили их, да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все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по-разному, наполнили землёй…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IMG_20190314_165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8" name="Содержимое 7" descr="IMG-af58b68bb100277dc99b1990907ce3a8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722438"/>
            <a:ext cx="3394472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5757874" cy="17327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и посадили в неё для</a:t>
            </a:r>
            <a:b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Лука </a:t>
            </a:r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Луковича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друзей.</a:t>
            </a:r>
            <a:endParaRPr lang="ru-RU" sz="3200" dirty="0"/>
          </a:p>
        </p:txBody>
      </p:sp>
      <p:pic>
        <p:nvPicPr>
          <p:cNvPr id="5" name="Содержимое 4" descr="IMG_20190314_170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0" y="3571876"/>
            <a:ext cx="2297914" cy="3063884"/>
          </a:xfrm>
        </p:spPr>
      </p:pic>
      <p:pic>
        <p:nvPicPr>
          <p:cNvPr id="6" name="Содержимое 5" descr="IMG-7048c48f5909adac5d2c414197351953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7950" y="285727"/>
            <a:ext cx="2339595" cy="3119459"/>
          </a:xfrm>
        </p:spPr>
      </p:pic>
      <p:pic>
        <p:nvPicPr>
          <p:cNvPr id="2050" name="Picture 2" descr="C:\Users\Ольга\Downloads\огород на окне\1 посадка огорода Аля\IMG-a9dab6c0492141ab1d43b3a96f41dbe4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581029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Теперь у него и друзья и соседи рядышком, да в нарядных коробочках.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IMG_20190314_1711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048021" cy="2286016"/>
          </a:xfrm>
        </p:spPr>
      </p:pic>
      <p:pic>
        <p:nvPicPr>
          <p:cNvPr id="8" name="Содержимое 7" descr="IMG_20190419_1616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714488"/>
            <a:ext cx="3394472" cy="4525962"/>
          </a:xfrm>
        </p:spPr>
      </p:pic>
      <p:pic>
        <p:nvPicPr>
          <p:cNvPr id="3074" name="Picture 2" descr="C:\Users\Ольга\Downloads\огород на окне\4посадка лука Оля календарь\IMG_20190408_080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286256"/>
            <a:ext cx="3167116" cy="2375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Есть здесь и братцы </a:t>
            </a:r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Луковичи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, и веточка берёзы с листочками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нежными 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Ольга\Downloads\огород на окне\4посадка лука Оля календарь\IMG_20190408_080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736"/>
            <a:ext cx="3714776" cy="4953034"/>
          </a:xfrm>
          <a:prstGeom prst="rect">
            <a:avLst/>
          </a:prstGeom>
          <a:noFill/>
        </p:spPr>
      </p:pic>
      <p:pic>
        <p:nvPicPr>
          <p:cNvPr id="4099" name="Picture 3" descr="C:\Users\Ольга\Downloads\огород на окне\4посадка лука Оля календарь\IMG_20190408_080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67494"/>
            <a:ext cx="4572032" cy="1399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 И бархатцы                       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весенние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Ольга\Downloads\огород на окне\4посадка лука Оля календарь\IMG_20190408_0803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3214710" cy="2411033"/>
          </a:xfrm>
          <a:prstGeom prst="rect">
            <a:avLst/>
          </a:prstGeom>
          <a:noFill/>
        </p:spPr>
      </p:pic>
      <p:pic>
        <p:nvPicPr>
          <p:cNvPr id="5123" name="Picture 3" descr="C:\Users\Ольга\Downloads\огород на окне\4посадка лука Оля календарь\IMG_20190419_162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3116"/>
            <a:ext cx="5310225" cy="3982668"/>
          </a:xfrm>
          <a:prstGeom prst="rect">
            <a:avLst/>
          </a:prstGeom>
          <a:noFill/>
        </p:spPr>
      </p:pic>
      <p:pic>
        <p:nvPicPr>
          <p:cNvPr id="5124" name="Picture 4" descr="C:\Users\Ольга\Downloads\огород на окне\1 посадка огорода Аля\IMG-c82d298201984b15a2d2e6209133da6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480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58204" cy="13041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Дружные ребята- </a:t>
            </a:r>
            <a:b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огурцы - молодцы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Ольга\Downloads\огород на окне\4посадка лука Оля календарь\IMG_20190408_0802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722438"/>
            <a:ext cx="3394472" cy="4525962"/>
          </a:xfrm>
          <a:prstGeom prst="rect">
            <a:avLst/>
          </a:prstGeom>
          <a:noFill/>
        </p:spPr>
      </p:pic>
      <p:pic>
        <p:nvPicPr>
          <p:cNvPr id="6147" name="Picture 3" descr="C:\Users\Ольга\Downloads\огород на окне\4посадка лука Оля календарь\IMG_20190419_161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7224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</TotalTime>
  <Words>209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Сказка о Луке Луковиче и его друзьях.</vt:lpstr>
      <vt:lpstr>Слайд 2</vt:lpstr>
      <vt:lpstr>И закипела тут работа!  Мамы, папы, бабушки, воспитатели,- все постарались вместе с ребятишками.                             Взяли коробочки    из-под сока, кефира…</vt:lpstr>
      <vt:lpstr>Украсили их, да все по-разному, наполнили землёй…</vt:lpstr>
      <vt:lpstr>и посадили в неё для  Лука Луковича друзей.</vt:lpstr>
      <vt:lpstr>Теперь у него и друзья и соседи рядышком, да в нарядных коробочках.</vt:lpstr>
      <vt:lpstr>Есть здесь и братцы Луковичи , и веточка берёзы с листочками нежными </vt:lpstr>
      <vt:lpstr> И бархатцы                        весенние</vt:lpstr>
      <vt:lpstr>Дружные ребята-  огурцы - молодцы.</vt:lpstr>
      <vt:lpstr>У самого окошечка растёт, тянется вверх Лилия азиатская</vt:lpstr>
      <vt:lpstr>А рядом с ней чудо заморское -  Золотая Канна (есть такой цветок за морем!)</vt:lpstr>
      <vt:lpstr>А охраняет весь этот сад-огород гордый Гладиолус.</vt:lpstr>
      <vt:lpstr>Не скучно теперь Луку Луковичу, много у него друзей!</vt:lpstr>
      <vt:lpstr>А сад-огород на окне растёт, цветёт и всех радует.</vt:lpstr>
      <vt:lpstr>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Луке Луковиче и его друзьях.</dc:title>
  <dc:creator>Ольга</dc:creator>
  <cp:lastModifiedBy>Пользователь</cp:lastModifiedBy>
  <cp:revision>13</cp:revision>
  <dcterms:created xsi:type="dcterms:W3CDTF">2019-05-06T19:15:46Z</dcterms:created>
  <dcterms:modified xsi:type="dcterms:W3CDTF">2019-05-07T11:17:22Z</dcterms:modified>
</cp:coreProperties>
</file>