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2" r:id="rId5"/>
    <p:sldId id="273" r:id="rId6"/>
    <p:sldId id="274" r:id="rId7"/>
    <p:sldId id="302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7" r:id="rId19"/>
    <p:sldId id="288" r:id="rId20"/>
    <p:sldId id="289" r:id="rId21"/>
    <p:sldId id="290" r:id="rId22"/>
    <p:sldId id="291" r:id="rId23"/>
    <p:sldId id="301" r:id="rId24"/>
    <p:sldId id="285" r:id="rId25"/>
    <p:sldId id="286" r:id="rId26"/>
    <p:sldId id="30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6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1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3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4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2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8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2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9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CD0A-5EE5-48D7-8EBA-CD197A980BC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42DDD-1A33-40C6-814E-381DF9E1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7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32429" r="7299"/>
          <a:stretch/>
        </p:blipFill>
        <p:spPr bwMode="auto">
          <a:xfrm>
            <a:off x="9247" y="3140968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r="14712" b="52232"/>
          <a:stretch/>
        </p:blipFill>
        <p:spPr bwMode="auto">
          <a:xfrm>
            <a:off x="0" y="0"/>
            <a:ext cx="915275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047" y="2456892"/>
            <a:ext cx="7772400" cy="1368152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Вторая жизнь упаковки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6400800" cy="15841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Воспитатели:</a:t>
            </a:r>
          </a:p>
          <a:p>
            <a:r>
              <a:rPr lang="ru-RU" sz="2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Корнилова Наталия Владимировна</a:t>
            </a:r>
          </a:p>
          <a:p>
            <a:r>
              <a:rPr lang="ru-RU" sz="2400" b="1" dirty="0" err="1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Ванчурова</a:t>
            </a:r>
            <a:r>
              <a:rPr lang="ru-RU" sz="2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Елена Георгиевна</a:t>
            </a:r>
          </a:p>
          <a:p>
            <a:endParaRPr lang="ru-RU" sz="2400" dirty="0" smtClean="0"/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29019" y="4046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МДОУ Детский сад 52</a:t>
            </a:r>
          </a:p>
          <a:p>
            <a:pPr algn="ctr"/>
            <a:r>
              <a:rPr lang="ru-RU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 г.</a:t>
            </a:r>
            <a:endParaRPr lang="ru-RU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2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Формы реализации проекта: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</a:t>
            </a:r>
            <a:r>
              <a:rPr lang="ru-RU" dirty="0"/>
              <a:t>группе воспитателями были организованы </a:t>
            </a:r>
            <a:r>
              <a:rPr lang="ru-RU" b="1" dirty="0"/>
              <a:t>беседы</a:t>
            </a:r>
            <a:r>
              <a:rPr lang="ru-RU" dirty="0"/>
              <a:t> «Что такое </a:t>
            </a:r>
            <a:r>
              <a:rPr lang="ru-RU" dirty="0" err="1"/>
              <a:t>экомаркировка</a:t>
            </a:r>
            <a:r>
              <a:rPr lang="ru-RU" dirty="0"/>
              <a:t>», </a:t>
            </a:r>
            <a:r>
              <a:rPr lang="ru-RU" dirty="0" smtClean="0"/>
              <a:t>             «</a:t>
            </a:r>
            <a:r>
              <a:rPr lang="ru-RU" dirty="0"/>
              <a:t>Не будем загрязнять природу», </a:t>
            </a:r>
            <a:r>
              <a:rPr lang="ru-RU" dirty="0" smtClean="0"/>
              <a:t>         «</a:t>
            </a:r>
            <a:r>
              <a:rPr lang="ru-RU" dirty="0"/>
              <a:t>Относись к своей планете правильно». </a:t>
            </a:r>
            <a:endParaRPr lang="ru-RU" dirty="0" smtClean="0"/>
          </a:p>
          <a:p>
            <a:r>
              <a:rPr lang="ru-RU" b="1" dirty="0" smtClean="0"/>
              <a:t>Чтение</a:t>
            </a:r>
            <a:r>
              <a:rPr lang="ru-RU" dirty="0" smtClean="0"/>
              <a:t> </a:t>
            </a:r>
            <a:r>
              <a:rPr lang="ru-RU" dirty="0"/>
              <a:t>экологических сказок, авторами которых являются педагоги нашего детского сада. </a:t>
            </a:r>
            <a:endParaRPr lang="ru-RU" dirty="0" smtClean="0"/>
          </a:p>
          <a:p>
            <a:r>
              <a:rPr lang="ru-RU" b="1" dirty="0" smtClean="0"/>
              <a:t>Рисование</a:t>
            </a:r>
            <a:r>
              <a:rPr lang="ru-RU" dirty="0" smtClean="0"/>
              <a:t> </a:t>
            </a:r>
            <a:r>
              <a:rPr lang="ru-RU" dirty="0"/>
              <a:t>на тему «Берегите природу</a:t>
            </a:r>
            <a:r>
              <a:rPr lang="ru-RU" dirty="0" smtClean="0"/>
              <a:t>!».</a:t>
            </a:r>
          </a:p>
          <a:p>
            <a:r>
              <a:rPr lang="ru-RU" b="1" dirty="0" smtClean="0"/>
              <a:t>Творческая </a:t>
            </a:r>
            <a:r>
              <a:rPr lang="ru-RU" b="1" dirty="0"/>
              <a:t>мастерская</a:t>
            </a:r>
            <a:r>
              <a:rPr lang="ru-RU" dirty="0"/>
              <a:t> «Чудеса в коробочке»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7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/>
              <a:t>Для родителей были организованы: </a:t>
            </a:r>
            <a:endParaRPr lang="ru-RU" dirty="0" smtClean="0"/>
          </a:p>
          <a:p>
            <a:pPr fontAlgn="base"/>
            <a:r>
              <a:rPr lang="ru-RU" b="1" dirty="0"/>
              <a:t>К</a:t>
            </a:r>
            <a:r>
              <a:rPr lang="ru-RU" b="1" dirty="0" smtClean="0"/>
              <a:t>онсультация</a:t>
            </a:r>
            <a:r>
              <a:rPr lang="ru-RU" dirty="0" smtClean="0"/>
              <a:t> </a:t>
            </a:r>
            <a:r>
              <a:rPr lang="ru-RU" dirty="0"/>
              <a:t>«О вреде отходов на окружающую среду» с показом </a:t>
            </a:r>
            <a:r>
              <a:rPr lang="ru-RU" b="1" dirty="0"/>
              <a:t>презентации </a:t>
            </a:r>
            <a:r>
              <a:rPr lang="ru-RU" dirty="0"/>
              <a:t>(в рамках родительского собрания); </a:t>
            </a:r>
          </a:p>
          <a:p>
            <a:pPr fontAlgn="base"/>
            <a:r>
              <a:rPr lang="ru-RU" b="1" dirty="0"/>
              <a:t>Консультация для родительского уголка</a:t>
            </a:r>
            <a:r>
              <a:rPr lang="ru-RU" dirty="0"/>
              <a:t> «Не выбрасывай, пригодится»;</a:t>
            </a:r>
          </a:p>
          <a:p>
            <a:r>
              <a:rPr lang="ru-RU" b="1" dirty="0"/>
              <a:t>Мастер – класс</a:t>
            </a:r>
            <a:r>
              <a:rPr lang="ru-RU" dirty="0"/>
              <a:t> «Творим вместе с детьми</a:t>
            </a:r>
            <a:r>
              <a:rPr lang="ru-RU" dirty="0" smtClean="0"/>
              <a:t>»; </a:t>
            </a:r>
          </a:p>
          <a:p>
            <a:r>
              <a:rPr lang="ru-RU" b="1" dirty="0" smtClean="0"/>
              <a:t>Выставка </a:t>
            </a:r>
            <a:r>
              <a:rPr lang="ru-RU" b="1" dirty="0"/>
              <a:t>творческих работ</a:t>
            </a:r>
            <a:r>
              <a:rPr lang="ru-RU" dirty="0"/>
              <a:t>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4167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135531\Desktop\проект Вторая жизнь упаковки\Проект Упаковка\мусор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1577" r="1373"/>
          <a:stretch/>
        </p:blipFill>
        <p:spPr bwMode="auto">
          <a:xfrm>
            <a:off x="827584" y="310628"/>
            <a:ext cx="6387921" cy="62367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4167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" y="-2373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3" t="1564" r="2010" b="3947"/>
          <a:stretch/>
        </p:blipFill>
        <p:spPr bwMode="auto">
          <a:xfrm>
            <a:off x="251521" y="2204864"/>
            <a:ext cx="4176464" cy="424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94700"/>
            <a:ext cx="4272471" cy="3870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На каждого жителя нашей планеты приходится в среднем около 1 т мусора в год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167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99" y="5244367"/>
            <a:ext cx="5123173" cy="11430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b="1" dirty="0" smtClean="0"/>
              <a:t>Семья Масленниковых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Ведёрко «В подводном  мире»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31795" y="315082"/>
            <a:ext cx="3960440" cy="1673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Семья Латышевых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Ваза для цветов </a:t>
            </a:r>
            <a:r>
              <a:rPr lang="ru-RU" sz="2800" dirty="0" smtClean="0"/>
              <a:t>и подставка для мороженного»</a:t>
            </a:r>
            <a:endParaRPr lang="ru-RU" sz="2800" dirty="0"/>
          </a:p>
        </p:txBody>
      </p:sp>
      <p:pic>
        <p:nvPicPr>
          <p:cNvPr id="16386" name="Picture 2" descr="C:\Users\135531\Desktop\проект Вторая жизнь упаковки\Проект Упаковка\20190329_1618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r="25982"/>
          <a:stretch/>
        </p:blipFill>
        <p:spPr bwMode="auto">
          <a:xfrm>
            <a:off x="611560" y="692696"/>
            <a:ext cx="3024336" cy="45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35531\Desktop\проект Вторая жизнь упаковки\Проект Упаковка\IMG-34a8487fa8d9b60f9751e58b5ab80341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5" r="22095" b="25406"/>
          <a:stretch/>
        </p:blipFill>
        <p:spPr bwMode="auto">
          <a:xfrm>
            <a:off x="5436096" y="2167142"/>
            <a:ext cx="3351838" cy="36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97152"/>
            <a:ext cx="468052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Семья Водопьяновых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Совочки «Невидимки»</a:t>
            </a:r>
            <a:endParaRPr lang="ru-RU" sz="2800" dirty="0"/>
          </a:p>
        </p:txBody>
      </p:sp>
      <p:pic>
        <p:nvPicPr>
          <p:cNvPr id="17410" name="Picture 2" descr="C:\Users\135531\Desktop\проект Вторая жизнь упаковки\Проект Упаковка\20190329_162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r="15932"/>
          <a:stretch/>
        </p:blipFill>
        <p:spPr bwMode="auto">
          <a:xfrm flipH="1">
            <a:off x="2153614" y="476672"/>
            <a:ext cx="44810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032" y="4941168"/>
            <a:ext cx="2592856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Семья </a:t>
            </a:r>
            <a:r>
              <a:rPr lang="ru-RU" sz="2800" b="1" dirty="0" err="1" smtClean="0"/>
              <a:t>Генюш</a:t>
            </a:r>
            <a:r>
              <a:rPr lang="ru-RU" sz="2800" dirty="0" smtClean="0"/>
              <a:t> «</a:t>
            </a:r>
            <a:r>
              <a:rPr lang="ru-RU" sz="2800" dirty="0" smtClean="0"/>
              <a:t>Совочек»</a:t>
            </a:r>
            <a:endParaRPr lang="ru-RU" sz="2800" dirty="0"/>
          </a:p>
        </p:txBody>
      </p:sp>
      <p:pic>
        <p:nvPicPr>
          <p:cNvPr id="18435" name="Picture 3" descr="C:\Users\135531\Desktop\проект Вторая жизнь упаковки\Проект Упаковка\20190329_1622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r="16847"/>
          <a:stretch/>
        </p:blipFill>
        <p:spPr bwMode="auto">
          <a:xfrm>
            <a:off x="518959" y="692696"/>
            <a:ext cx="3476977" cy="40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135531\Desktop\проект Вторая жизнь упаковки\Проект Упаковка\20190329_1713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r="20313"/>
          <a:stretch/>
        </p:blipFill>
        <p:spPr bwMode="auto">
          <a:xfrm>
            <a:off x="5580112" y="1747993"/>
            <a:ext cx="2846231" cy="33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91512" y="476672"/>
            <a:ext cx="3600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Семья </a:t>
            </a:r>
            <a:r>
              <a:rPr lang="ru-RU" sz="2800" b="1" dirty="0" err="1" smtClean="0"/>
              <a:t>Калиных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«Совок - экскаватор»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67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135531\Desktop\проект Вторая жизнь упаковки\Проект Упаковка\20190329_1623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r="13226"/>
          <a:stretch/>
        </p:blipFill>
        <p:spPr bwMode="auto">
          <a:xfrm>
            <a:off x="1579824" y="331385"/>
            <a:ext cx="3205321" cy="38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135531\Desktop\проект Вторая жизнь упаковки\Проект Упаковка\20190329_162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5" r="3881"/>
          <a:stretch/>
        </p:blipFill>
        <p:spPr bwMode="auto">
          <a:xfrm>
            <a:off x="5004048" y="2132856"/>
            <a:ext cx="3168352" cy="325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68875" y="4365349"/>
            <a:ext cx="3600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Семья Мышкиных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«Игрушки - ловушки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67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" y="-13816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135531\Desktop\проект Вторая жизнь упаковки\Проект Упаковка\20190329_162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r="12749"/>
          <a:stretch/>
        </p:blipFill>
        <p:spPr bwMode="auto">
          <a:xfrm>
            <a:off x="755576" y="428868"/>
            <a:ext cx="3240360" cy="394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135531\Desktop\проект Вторая жизнь упаковки\Проект Упаковка\20190329_1626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r="17053"/>
          <a:stretch/>
        </p:blipFill>
        <p:spPr bwMode="auto">
          <a:xfrm>
            <a:off x="5220072" y="2348879"/>
            <a:ext cx="3386155" cy="40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8984" y="4725144"/>
            <a:ext cx="3600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Семья </a:t>
            </a:r>
            <a:r>
              <a:rPr lang="ru-RU" sz="2800" b="1" dirty="0" err="1"/>
              <a:t>З</a:t>
            </a:r>
            <a:r>
              <a:rPr lang="ru-RU" sz="2800" b="1" dirty="0" err="1" smtClean="0"/>
              <a:t>айнуллиных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«Совочек»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63520" y="836712"/>
            <a:ext cx="3600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Семья Ворониных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«Совок Великан»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86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135531\Desktop\проект Вторая жизнь упаковки\Проект Упаковка\20190329_1619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 r="17347"/>
          <a:stretch/>
        </p:blipFill>
        <p:spPr bwMode="auto">
          <a:xfrm>
            <a:off x="772359" y="203018"/>
            <a:ext cx="3165510" cy="44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135531\Desktop\проект Вторая жизнь упаковки\Проект Упаковка\20190329_1621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r="10468"/>
          <a:stretch/>
        </p:blipFill>
        <p:spPr bwMode="auto">
          <a:xfrm>
            <a:off x="5133995" y="2189178"/>
            <a:ext cx="3452000" cy="35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157192"/>
            <a:ext cx="4879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Семья </a:t>
            </a:r>
            <a:r>
              <a:rPr lang="ru-RU" sz="2800" b="1" dirty="0" err="1" smtClean="0"/>
              <a:t>Чернецких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«Подставка для карандашей»</a:t>
            </a:r>
          </a:p>
          <a:p>
            <a:pPr algn="l"/>
            <a:r>
              <a:rPr lang="ru-RU" sz="2800" dirty="0" smtClean="0"/>
              <a:t> «НЕЖНОСТЬ»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63520" y="836712"/>
            <a:ext cx="3600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Семья Соколовых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«Совочек»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86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Паспорт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41297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Тема проекта:</a:t>
            </a:r>
            <a:r>
              <a:rPr lang="ru-RU" dirty="0"/>
              <a:t> Вторая жизнь упаковки.</a:t>
            </a:r>
          </a:p>
          <a:p>
            <a:pPr marL="0" indent="0">
              <a:buNone/>
            </a:pPr>
            <a:r>
              <a:rPr lang="ru-RU" b="1" dirty="0"/>
              <a:t>Вид проекта:</a:t>
            </a:r>
            <a:r>
              <a:rPr lang="ru-RU" dirty="0"/>
              <a:t> </a:t>
            </a:r>
            <a:r>
              <a:rPr lang="ru-RU" dirty="0" err="1"/>
              <a:t>Исследовательско</a:t>
            </a:r>
            <a:r>
              <a:rPr lang="ru-RU" dirty="0"/>
              <a:t> - творческий.</a:t>
            </a:r>
          </a:p>
          <a:p>
            <a:pPr marL="0" indent="0">
              <a:buNone/>
            </a:pPr>
            <a:r>
              <a:rPr lang="ru-RU" dirty="0"/>
              <a:t>Проект средней продолжительности (1месяц)</a:t>
            </a:r>
          </a:p>
          <a:p>
            <a:pPr marL="0" indent="0">
              <a:buNone/>
            </a:pPr>
            <a:r>
              <a:rPr lang="ru-RU" b="1" dirty="0"/>
              <a:t>Участники проекта:</a:t>
            </a:r>
            <a:r>
              <a:rPr lang="ru-RU" dirty="0"/>
              <a:t> </a:t>
            </a:r>
            <a:r>
              <a:rPr lang="ru-RU" dirty="0" smtClean="0"/>
              <a:t>Воспитатели - </a:t>
            </a:r>
            <a:r>
              <a:rPr lang="ru-RU" dirty="0" err="1"/>
              <a:t>Е.Г.Ванчурова</a:t>
            </a:r>
            <a:r>
              <a:rPr lang="ru-RU" dirty="0"/>
              <a:t>, </a:t>
            </a:r>
            <a:r>
              <a:rPr lang="ru-RU" dirty="0" err="1"/>
              <a:t>Н.В.Корнилова</a:t>
            </a:r>
            <a:r>
              <a:rPr lang="ru-RU" dirty="0"/>
              <a:t>, воспитанники </a:t>
            </a:r>
            <a:r>
              <a:rPr lang="ru-RU" dirty="0" smtClean="0"/>
              <a:t>группы №</a:t>
            </a:r>
            <a:r>
              <a:rPr lang="ru-RU" dirty="0"/>
              <a:t>5 и их родители.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5" descr="C:\Users\135531\Desktop\проект Вторая жизнь упаковки\Проект Упаковка\еж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4221087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135531\Desktop\проект Вторая жизнь упаковки\Проект Упаковка\20190329_185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5" t="36354" r="50000" b="20479"/>
          <a:stretch/>
        </p:blipFill>
        <p:spPr bwMode="auto">
          <a:xfrm>
            <a:off x="5652120" y="319607"/>
            <a:ext cx="3169586" cy="2965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2531" name="Picture 3" descr="C:\Users\135531\Desktop\проект Вторая жизнь упаковки\Проект Упаковка\20190329_1904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4" r="6121" b="7600"/>
          <a:stretch/>
        </p:blipFill>
        <p:spPr bwMode="auto">
          <a:xfrm rot="5400000">
            <a:off x="2025692" y="1767696"/>
            <a:ext cx="3140808" cy="2016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2533" name="Picture 5" descr="C:\Users\135531\Desktop\проект Вторая жизнь упаковки\Проект Упаковка\20190329_1904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" r="6042" b="6952"/>
          <a:stretch/>
        </p:blipFill>
        <p:spPr bwMode="auto">
          <a:xfrm rot="5400000">
            <a:off x="-262315" y="1695277"/>
            <a:ext cx="3179698" cy="2161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0" b="17649"/>
          <a:stretch/>
        </p:blipFill>
        <p:spPr bwMode="auto">
          <a:xfrm>
            <a:off x="6804248" y="4081946"/>
            <a:ext cx="2157468" cy="2676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19672" y="188640"/>
            <a:ext cx="3600968" cy="853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Семья Фроловых</a:t>
            </a:r>
            <a:endParaRPr lang="ru-RU" sz="28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3568" y="4365104"/>
            <a:ext cx="3600968" cy="665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«Сова - </a:t>
            </a:r>
            <a:r>
              <a:rPr lang="ru-RU" sz="2800" dirty="0" err="1" smtClean="0"/>
              <a:t>Светофоровна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828088" y="3356992"/>
            <a:ext cx="3172774" cy="66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«Совок и ведёрко»</a:t>
            </a:r>
            <a:endParaRPr lang="ru-RU" sz="2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67744" y="5589240"/>
            <a:ext cx="5008636" cy="664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«Игрушка – ловушка «Акула»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86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135531\Desktop\проект Вторая жизнь упаковки\Проект Упаковка\20190329_1855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7727" b="7474"/>
          <a:stretch/>
        </p:blipFill>
        <p:spPr bwMode="auto">
          <a:xfrm>
            <a:off x="270454" y="980729"/>
            <a:ext cx="3633829" cy="239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135531\Desktop\проект Вторая жизнь упаковки\Проект Упаковка\20190329_1854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4" b="14194"/>
          <a:stretch/>
        </p:blipFill>
        <p:spPr bwMode="auto">
          <a:xfrm>
            <a:off x="193181" y="4005064"/>
            <a:ext cx="5674963" cy="213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46" y="332656"/>
            <a:ext cx="259228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188641"/>
            <a:ext cx="3600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Семья Беловых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024" y="6093296"/>
            <a:ext cx="2581832" cy="665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«</a:t>
            </a:r>
            <a:r>
              <a:rPr lang="ru-RU" sz="2800" dirty="0" smtClean="0"/>
              <a:t>Чудо </a:t>
            </a:r>
            <a:r>
              <a:rPr lang="ru-RU" sz="2800" dirty="0" smtClean="0"/>
              <a:t>Метла»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94552" y="3801096"/>
            <a:ext cx="3349448" cy="665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«Совочки и ведро»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86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40" y="0"/>
            <a:ext cx="921324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452198" cy="326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 descr="C:\Users\135531\Desktop\проект Вторая жизнь упаковки\Проект Упаковка\20190329_1904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r="6470"/>
          <a:stretch/>
        </p:blipFill>
        <p:spPr bwMode="auto">
          <a:xfrm rot="5400000">
            <a:off x="-62248" y="1042521"/>
            <a:ext cx="2303235" cy="19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135531\Desktop\проект Вторая жизнь упаковки\Проект Упаковка\20190329_1852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5" t="17798" r="14734" b="26046"/>
          <a:stretch/>
        </p:blipFill>
        <p:spPr bwMode="auto">
          <a:xfrm rot="10800000" flipH="1" flipV="1">
            <a:off x="2402512" y="4286615"/>
            <a:ext cx="2601536" cy="172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C:\Users\135531\Desktop\проект Вторая жизнь упаковки\Проект Упаковка\20190329_1853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81364"/>
            <a:ext cx="3070981" cy="230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3284" y="44624"/>
            <a:ext cx="3600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Корнилова Наталия Владимировна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96136" y="188640"/>
            <a:ext cx="33478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/>
              <a:t>Ванчурова</a:t>
            </a:r>
            <a:r>
              <a:rPr lang="ru-RU" sz="2800" b="1" dirty="0" smtClean="0"/>
              <a:t> Елена Георгиевна</a:t>
            </a:r>
          </a:p>
        </p:txBody>
      </p:sp>
      <p:pic>
        <p:nvPicPr>
          <p:cNvPr id="2050" name="Picture 2" descr="C:\Users\135531\Desktop\проект Вторая жизнь упаковки\Проект Упаковка\20190328_0124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4531" r="13824" b="18990"/>
          <a:stretch/>
        </p:blipFill>
        <p:spPr bwMode="auto">
          <a:xfrm rot="5400000">
            <a:off x="-42283" y="4068533"/>
            <a:ext cx="2606597" cy="18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473792" y="4437112"/>
            <a:ext cx="3600968" cy="665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«Игрушка - ловушка»</a:t>
            </a:r>
            <a:endParaRPr lang="ru-RU" sz="2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69241" y="3092278"/>
            <a:ext cx="3281661" cy="552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Игра «Попади </a:t>
            </a:r>
            <a:r>
              <a:rPr lang="ru-RU" sz="2400" dirty="0" smtClean="0"/>
              <a:t>в цель»</a:t>
            </a:r>
            <a:endParaRPr lang="ru-RU" sz="2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101506" y="3110034"/>
            <a:ext cx="2871747" cy="900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«Бинокли и подзорная труба»</a:t>
            </a:r>
            <a:endParaRPr lang="ru-RU" sz="28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6192216"/>
            <a:ext cx="3816708" cy="549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«</a:t>
            </a:r>
            <a:r>
              <a:rPr lang="ru-RU" sz="2800" dirty="0" err="1" smtClean="0"/>
              <a:t>Карандашница</a:t>
            </a:r>
            <a:r>
              <a:rPr lang="ru-RU" sz="2800" dirty="0" smtClean="0"/>
              <a:t> и роза»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86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35531\Desktop\проект Вторая жизнь упаковки\Проект Упаковка\20190329_190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6597"/>
            <a:ext cx="72008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Подвели </a:t>
            </a:r>
            <a:r>
              <a:rPr lang="ru-RU" dirty="0"/>
              <a:t>ребят к пониманию важности проблемы взаимоотношения человека с природой и последствий деятельности человека в ней,</a:t>
            </a:r>
          </a:p>
          <a:p>
            <a:r>
              <a:rPr lang="ru-RU" dirty="0"/>
              <a:t>П</a:t>
            </a:r>
            <a:r>
              <a:rPr lang="ru-RU" dirty="0" smtClean="0"/>
              <a:t>обудили </a:t>
            </a:r>
            <a:r>
              <a:rPr lang="ru-RU" dirty="0"/>
              <a:t>интерес к созданию творческих работ из  бросового материала</a:t>
            </a:r>
          </a:p>
          <a:p>
            <a:r>
              <a:rPr lang="ru-RU" dirty="0" smtClean="0"/>
              <a:t>Научили </a:t>
            </a:r>
            <a:r>
              <a:rPr lang="ru-RU" dirty="0"/>
              <a:t>переживать чувство  радости от самостоятельно  выполненного труда, </a:t>
            </a:r>
            <a:r>
              <a:rPr lang="ru-RU" dirty="0" smtClean="0"/>
              <a:t>приучили </a:t>
            </a:r>
            <a:r>
              <a:rPr lang="ru-RU" dirty="0"/>
              <a:t>их преодолевать трудности.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7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135531\Desktop\проект Вторая жизнь упаковки\Проект Упаковка\еж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4" y="164705"/>
            <a:ext cx="8560271" cy="65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34677"/>
            <a:ext cx="8229600" cy="5386611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Вместе МИР сделаем чище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3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/>
          <a:stretch/>
        </p:blipFill>
        <p:spPr bwMode="auto">
          <a:xfrm>
            <a:off x="-2852" y="836712"/>
            <a:ext cx="9180644" cy="6021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484784"/>
            <a:ext cx="8229600" cy="4176464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7671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120680" cy="1143000"/>
          </a:xfrm>
        </p:spPr>
        <p:txBody>
          <a:bodyPr/>
          <a:lstStyle/>
          <a:p>
            <a:r>
              <a:rPr lang="ru-RU" b="1" dirty="0" smtClean="0"/>
              <a:t>Актуальность проекта:</a:t>
            </a:r>
            <a:endParaRPr lang="ru-RU" dirty="0"/>
          </a:p>
        </p:txBody>
      </p:sp>
      <p:pic>
        <p:nvPicPr>
          <p:cNvPr id="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2805" y="116632"/>
            <a:ext cx="288495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Бытовые </a:t>
            </a:r>
            <a:r>
              <a:rPr lang="ru-RU" dirty="0"/>
              <a:t>отходы в виде упаковочного материала загрязняют окружающую среду. Большая их часть не разлагается в естественных условиях или имеет очень длительный срок разложения. Чтобы сделать окружающую среду более чистой, нужно уменьшить количество выбрасываемых упаковок, а для этого им надо дать новую жизнь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9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аучиться </a:t>
            </a:r>
            <a:r>
              <a:rPr lang="ru-RU" dirty="0"/>
              <a:t>находить применение пластиковой </a:t>
            </a:r>
            <a:r>
              <a:rPr lang="ru-RU" dirty="0" smtClean="0"/>
              <a:t>таре</a:t>
            </a:r>
            <a:r>
              <a:rPr lang="ru-RU" dirty="0" smtClean="0"/>
              <a:t> </a:t>
            </a:r>
            <a:r>
              <a:rPr lang="ru-RU" dirty="0"/>
              <a:t>после ее первичного использования, тем самым сохраняя окружающую среду от ненужного мусора и пополнить РППС прогулочного участка группы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C:\Users\135531\Desktop\проект Вторая жизнь упаковки\Проект Упаковка\еж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7" b="97890" l="13502" r="86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6" r="13990"/>
          <a:stretch/>
        </p:blipFill>
        <p:spPr bwMode="auto">
          <a:xfrm>
            <a:off x="899592" y="4030240"/>
            <a:ext cx="203486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ÐÐ°ÑÑÐ¸Ð½ÐºÐ¸ Ð¿Ð¾ Ð·Ð°Ð¿ÑÐ¾ÑÑ ÑÐºÐ¾Ð»Ð¾Ð³Ð¸Ñ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053" l="2193" r="9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9" y="431827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Образовательные</a:t>
            </a:r>
            <a:r>
              <a:rPr lang="ru-RU" b="1" dirty="0"/>
              <a:t>: </a:t>
            </a:r>
            <a:r>
              <a:rPr lang="ru-RU" dirty="0"/>
              <a:t>Познакомить детей с экологическими проблемами, связанными с отходами.</a:t>
            </a:r>
          </a:p>
          <a:p>
            <a:pPr fontAlgn="base"/>
            <a:r>
              <a:rPr lang="ru-RU" b="1" dirty="0"/>
              <a:t>Воспитательные: </a:t>
            </a:r>
            <a:r>
              <a:rPr lang="ru-RU" dirty="0"/>
              <a:t>Формировать семейную экологическую культуру жизненной позиции у взрослых и детей по отношению к важным экологическим проблемам.</a:t>
            </a:r>
          </a:p>
          <a:p>
            <a:pPr fontAlgn="base"/>
            <a:r>
              <a:rPr lang="ru-RU" b="1" dirty="0"/>
              <a:t>Развивающие: </a:t>
            </a:r>
            <a:r>
              <a:rPr lang="ru-RU" dirty="0"/>
              <a:t>Развивать творческие способности детей и родителей. Побудить интерес к созданию творческих работ из  бросового материала.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3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Предполагаемый результат: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54887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Повышение семейной </a:t>
            </a:r>
            <a:r>
              <a:rPr lang="ru-RU" dirty="0"/>
              <a:t>культуры и активной жизненной позиции у взрослых и детей по отношению к важным экологическим проблемам.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Расширение </a:t>
            </a:r>
            <a:r>
              <a:rPr lang="ru-RU" dirty="0"/>
              <a:t>знаний детей </a:t>
            </a:r>
            <a:r>
              <a:rPr lang="ru-RU" dirty="0" smtClean="0"/>
              <a:t>по</a:t>
            </a:r>
            <a:r>
              <a:rPr lang="ru-RU" dirty="0" smtClean="0"/>
              <a:t> использованию упаковки. </a:t>
            </a:r>
            <a:endParaRPr lang="ru-RU" dirty="0"/>
          </a:p>
        </p:txBody>
      </p:sp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03" l="4303" r="970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70"/>
          <a:stretch/>
        </p:blipFill>
        <p:spPr bwMode="auto">
          <a:xfrm flipH="1">
            <a:off x="1179367" y="3645023"/>
            <a:ext cx="3995679" cy="29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76" b="66207" l="25129" r="37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65" t="50000" r="53871" b="29804"/>
          <a:stretch/>
        </p:blipFill>
        <p:spPr bwMode="auto">
          <a:xfrm flipH="1">
            <a:off x="3275854" y="4564498"/>
            <a:ext cx="1026655" cy="8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85" b="95023" l="3509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" t="14816" r="7520" b="2489"/>
          <a:stretch/>
        </p:blipFill>
        <p:spPr bwMode="auto">
          <a:xfrm>
            <a:off x="1403648" y="3439043"/>
            <a:ext cx="3672408" cy="320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620688"/>
            <a:ext cx="8229600" cy="280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ru-RU" dirty="0" smtClean="0"/>
              <a:t>Формирование </a:t>
            </a:r>
            <a:r>
              <a:rPr lang="ru-RU" dirty="0" smtClean="0"/>
              <a:t>бережного отношения к окружающему миру.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Создание </a:t>
            </a:r>
            <a:r>
              <a:rPr lang="ru-RU" dirty="0" smtClean="0"/>
              <a:t>поделок из пластиковых </a:t>
            </a:r>
            <a:r>
              <a:rPr lang="ru-RU" dirty="0" smtClean="0"/>
              <a:t>бутылок и тары с последующим использованием </a:t>
            </a:r>
            <a:r>
              <a:rPr lang="ru-RU" dirty="0" smtClean="0"/>
              <a:t>на прогулке с детьми.</a:t>
            </a:r>
            <a:endParaRPr lang="ru-RU" b="1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4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6057"/>
            <a:ext cx="8229600" cy="17589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обязательно быть специалистом экологом, чтобы спасать планету от загрязнения. Даже дошкольник может внести свой вклад.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C:\Users\135531\Desktop\проект Вторая жизнь упаковки\Проект Упаковка\енж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8702" y="3284984"/>
            <a:ext cx="2309242" cy="328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рамках проекта дети </a:t>
            </a:r>
            <a:r>
              <a:rPr lang="ru-RU" b="1" dirty="0"/>
              <a:t>встречались</a:t>
            </a:r>
            <a:r>
              <a:rPr lang="ru-RU" dirty="0"/>
              <a:t> с участником экологической экспедиции в Арктику Диановым Ильей Владимировичем, </a:t>
            </a:r>
            <a:r>
              <a:rPr lang="ru-RU" b="1" dirty="0"/>
              <a:t>принимали участие</a:t>
            </a:r>
            <a:r>
              <a:rPr lang="ru-RU" dirty="0"/>
              <a:t> в интеллектуальной игре «Юные экологи», </a:t>
            </a:r>
            <a:r>
              <a:rPr lang="ru-RU" b="1" dirty="0"/>
              <a:t>знакомились</a:t>
            </a:r>
            <a:r>
              <a:rPr lang="ru-RU" dirty="0"/>
              <a:t> с </a:t>
            </a:r>
            <a:r>
              <a:rPr lang="ru-RU" b="1" dirty="0"/>
              <a:t>видео презентацией</a:t>
            </a:r>
            <a:r>
              <a:rPr lang="ru-RU" dirty="0"/>
              <a:t> на экологическую тему.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6" descr="C:\Users\135531\Desktop\проект Вторая жизнь упаковки\Проект Упаковка\еж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8" b="94269" l="9894" r="95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" t="4973" b="10042"/>
          <a:stretch/>
        </p:blipFill>
        <p:spPr bwMode="auto">
          <a:xfrm>
            <a:off x="2047172" y="4289397"/>
            <a:ext cx="2236796" cy="24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494</Words>
  <Application>Microsoft Office PowerPoint</Application>
  <PresentationFormat>Экран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Вторая жизнь упаковки</vt:lpstr>
      <vt:lpstr>Паспорт проекта</vt:lpstr>
      <vt:lpstr>Актуальность проекта:</vt:lpstr>
      <vt:lpstr>Цель проекта:</vt:lpstr>
      <vt:lpstr>Задачи проекта:</vt:lpstr>
      <vt:lpstr>Предполагаемый результат:</vt:lpstr>
      <vt:lpstr>Презентация PowerPoint</vt:lpstr>
      <vt:lpstr>Гипотеза проекта:</vt:lpstr>
      <vt:lpstr>Формы реализации проекта:</vt:lpstr>
      <vt:lpstr>Формы реализации проекта:</vt:lpstr>
      <vt:lpstr>Формы реализации проекта:</vt:lpstr>
      <vt:lpstr>Презентация PowerPoint</vt:lpstr>
      <vt:lpstr>Презентация PowerPoint</vt:lpstr>
      <vt:lpstr>Семья Масленниковых Ведёрко «В подводном  мире»</vt:lpstr>
      <vt:lpstr>Семья Водопьяновых Совочки «Невидимки»</vt:lpstr>
      <vt:lpstr>Семья Генюш «Совочек»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Вместе МИР сделаем чище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135531</dc:creator>
  <cp:lastModifiedBy>135531</cp:lastModifiedBy>
  <cp:revision>51</cp:revision>
  <dcterms:created xsi:type="dcterms:W3CDTF">2019-03-30T22:18:54Z</dcterms:created>
  <dcterms:modified xsi:type="dcterms:W3CDTF">2019-03-31T12:54:48Z</dcterms:modified>
</cp:coreProperties>
</file>