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6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3" r:id="rId16"/>
    <p:sldId id="284" r:id="rId17"/>
    <p:sldId id="275" r:id="rId18"/>
    <p:sldId id="278" r:id="rId19"/>
    <p:sldId id="279" r:id="rId20"/>
    <p:sldId id="287" r:id="rId21"/>
    <p:sldId id="280" r:id="rId22"/>
    <p:sldId id="283" r:id="rId23"/>
    <p:sldId id="282" r:id="rId24"/>
    <p:sldId id="285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65" autoAdjust="0"/>
    <p:restoredTop sz="94660"/>
  </p:normalViewPr>
  <p:slideViewPr>
    <p:cSldViewPr>
      <p:cViewPr varScale="1">
        <p:scale>
          <a:sx n="64" d="100"/>
          <a:sy n="64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22FB-AC22-4E86-985E-D82E839A0B58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0D72-9029-4604-AB59-AAEFB44E6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22FB-AC22-4E86-985E-D82E839A0B58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0D72-9029-4604-AB59-AAEFB44E6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22FB-AC22-4E86-985E-D82E839A0B58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0D72-9029-4604-AB59-AAEFB44E6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22FB-AC22-4E86-985E-D82E839A0B58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0D72-9029-4604-AB59-AAEFB44E6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22FB-AC22-4E86-985E-D82E839A0B58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0D72-9029-4604-AB59-AAEFB44E6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22FB-AC22-4E86-985E-D82E839A0B58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0D72-9029-4604-AB59-AAEFB44E6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22FB-AC22-4E86-985E-D82E839A0B58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0D72-9029-4604-AB59-AAEFB44E6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22FB-AC22-4E86-985E-D82E839A0B58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0D72-9029-4604-AB59-AAEFB44E6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22FB-AC22-4E86-985E-D82E839A0B58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0D72-9029-4604-AB59-AAEFB44E6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22FB-AC22-4E86-985E-D82E839A0B58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0D72-9029-4604-AB59-AAEFB44E6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22FB-AC22-4E86-985E-D82E839A0B58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190D72-9029-4604-AB59-AAEFB44E65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DC22FB-AC22-4E86-985E-D82E839A0B58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190D72-9029-4604-AB59-AAEFB44E656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357166"/>
            <a:ext cx="7993028" cy="2357454"/>
          </a:xfrm>
          <a:ln w="57150"/>
          <a:effectLst/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     Проект</a:t>
            </a:r>
            <a:br>
              <a:rPr lang="ru-RU" dirty="0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«Вторая жизнь упаковки»</a:t>
            </a:r>
            <a:endParaRPr lang="ru-RU" dirty="0"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8135904" cy="231573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Средняя группа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Огородникова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О.Ю.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Павлова А.Н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Аппликация из пакетов.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Коллективная работа «Ранняя весна»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 descr="C:\Users\Ольга\Downloads\ПРОЕКТ март 2019\проект Оля\IMG_20190315_101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214422"/>
            <a:ext cx="2000263" cy="2667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635" name="Picture 3" descr="C:\Users\Ольга\Downloads\ПРОЕКТ март 2019\проект Оля\IMG_20190315_101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214422"/>
            <a:ext cx="198240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636" name="Picture 4" descr="C:\Users\Ольга\Downloads\ПРОЕКТ март 2019\проект Оля\IMG_20190315_1027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71942"/>
            <a:ext cx="3524243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637" name="Picture 5" descr="C:\Users\Ольга\Downloads\ПРОЕКТ март 2019\проект Оля\IMG_20190315_1038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429000"/>
            <a:ext cx="4119559" cy="3089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01080" cy="142876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Совместная деятельность детей и взрослых.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Вторая жизнь коробки от сока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«Ящичек под рассаду»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 descr="C:\Users\Ольга\Downloads\ПРОЕКТ март 2019\проект Оля\IMG_20190314_140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785793"/>
            <a:ext cx="1910967" cy="2547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659" name="Picture 3" descr="C:\Users\Ольга\Downloads\ПРОЕКТ март 2019\проект Оля\IMG_20190314_160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429000"/>
            <a:ext cx="4119560" cy="3089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660" name="Picture 4" descr="C:\Users\Ольга\Downloads\ПРОЕКТ март 2019\проект Оля\IMG_20190314_151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928802"/>
            <a:ext cx="3482603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114300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 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- Посадка лука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2" name="Picture 2" descr="C:\Users\Ольга\Downloads\ПРОЕКТ март 2019\проект Оля\IMG_20190314_17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1" y="3357562"/>
            <a:ext cx="4095747" cy="3071810"/>
          </a:xfrm>
          <a:prstGeom prst="rect">
            <a:avLst/>
          </a:prstGeom>
          <a:noFill/>
        </p:spPr>
      </p:pic>
      <p:pic>
        <p:nvPicPr>
          <p:cNvPr id="71683" name="Picture 3" descr="C:\Users\Ольга\Downloads\ПРОЕКТ март 2019\проект Оля\IMG_20190314_165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4095811" cy="3071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0081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Посадка семян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Ольга\Downloads\ПРОЕКТ март 2019\проект Аля\IMG-535657b87bd326c6cadc036fde7103d7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70657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Downloads\ПРОЕКТ март 2019\проект Аля\IMG-c82d298201984b15a2d2e6209133da66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0954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8002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 «Укрась коробочку».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Коробочка под рассаду и дальнейшее использование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Ольга\Downloads\ПРОЕКТ март 2019\проект Аля\IMG-9112e2003c56230cf311e8605a4f203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18002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ownloads\ПРОЕКТ март 2019\проект Аля\IMG-5f93f0d9208bd288c791984b98d74946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44869"/>
            <a:ext cx="1844772" cy="24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ьга\Downloads\ПРОЕКТ март 2019\проект Аля\IMG-a9dab6c0492141ab1d43b3a96f41dbe4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2922" y="3068960"/>
            <a:ext cx="476402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8498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ownloads\ПРОЕКТ март 2019\проект Аля\IMG-1353d2966079b9f5bf334055fbdf3465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422" y="350196"/>
            <a:ext cx="2421810" cy="181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ownloads\ПРОЕКТ март 2019\проект Аля\IMG-1379033c519c522a6bd701544d82c4c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237" y="2645135"/>
            <a:ext cx="2463553" cy="18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ьга\Downloads\ПРОЕКТ март 2019\проект Аля\IMG-a94ece8ecdb7f3fdadede4797c5a0ec2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82446"/>
            <a:ext cx="2547138" cy="191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Ольга\Downloads\ПРОЕКТ март 2019\проект Аля\IMG-ab979aaff80ce667d2c4d3f3200cf271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5" y="302626"/>
            <a:ext cx="2485237" cy="186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Ольга\Downloads\ПРОЕКТ март 2019\проект Аля\IMG-aff9c4d7d65dd388ea830f7771e6e2e6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0100" y="4860150"/>
            <a:ext cx="2479370" cy="185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Ольга\Downloads\ПРОЕКТ март 2019\проект Аля\IMG-d9a665ab65ef3f03b6b6666f566d3f09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422" y="4860150"/>
            <a:ext cx="2479368" cy="185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Ольга\Downloads\ПРОЕКТ март 2019\проект Аля\IMG-53cf4ed0285de8ecb77ebaa97176bffd-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3460859" cy="259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247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26876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пробок для детского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творчества. «Цветок – огонёк»</a:t>
            </a:r>
            <a:endParaRPr lang="ru-RU" sz="3600" dirty="0"/>
          </a:p>
        </p:txBody>
      </p:sp>
      <p:pic>
        <p:nvPicPr>
          <p:cNvPr id="11266" name="Picture 2" descr="C:\Users\Ольга\Downloads\ПРОЕКТ март 2019\IMG-77a090b743dcb25dd40cb8929f65152d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125" y="1538790"/>
            <a:ext cx="6744750" cy="505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4624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08012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Поделки и игрушки.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Парковка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Ольга\Downloads\ПРОЕКТ март 2019\проект Аля\IMG-934d69e8023b48b7cb14598e52b62cc7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6391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3204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Молочная коробка.               Решётка для яиц.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648072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«Кормушка»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908721"/>
            <a:ext cx="4103439" cy="93610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«Пасхальная композиция»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290" y="2204864"/>
            <a:ext cx="3252446" cy="433659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492896"/>
            <a:ext cx="4518158" cy="3388618"/>
          </a:xfrm>
        </p:spPr>
      </p:pic>
    </p:spTree>
    <p:extLst>
      <p:ext uri="{BB962C8B-B14F-4D97-AF65-F5344CB8AC3E}">
        <p14:creationId xmlns:p14="http://schemas.microsoft.com/office/powerpoint/2010/main" xmlns="" val="176118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Пластиковая бутылка.                            Банка.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3610744" cy="864096"/>
          </a:xfrm>
        </p:spPr>
        <p:txBody>
          <a:bodyPr/>
          <a:lstStyle/>
          <a:p>
            <a:pPr algn="ctr"/>
            <a:r>
              <a:rPr lang="ru-RU" sz="2800" dirty="0" smtClean="0"/>
              <a:t>«Фонарик»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124745"/>
            <a:ext cx="4041775" cy="86409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Карандашница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636912"/>
            <a:ext cx="3028900" cy="403853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3068960"/>
            <a:ext cx="4756199" cy="3567149"/>
          </a:xfrm>
        </p:spPr>
      </p:pic>
    </p:spTree>
    <p:extLst>
      <p:ext uri="{BB962C8B-B14F-4D97-AF65-F5344CB8AC3E}">
        <p14:creationId xmlns:p14="http://schemas.microsoft.com/office/powerpoint/2010/main" xmlns="" val="230009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05800" cy="5857916"/>
          </a:xfrm>
          <a:ln>
            <a:noFill/>
          </a:ln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проекта.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Бытовые отходы в виде упаковочного  материала загрязняют окружающую среду. Большая их часть не разлагается в естественных  условиях  или  имеет  очень  длительный  срок  разложения. Чтобы  сделать  окружающую  среду  более  чистой, нужно  уменьшить  количество  выбрасываемых  упаковок, а для этого им  надо  дать  новую  жизнь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Гипотеза.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 бытовые  упаковочные  отходы  загрязняют  окружающую среду, то необходимо использовать  их  вторично  в  виде  полезных  для  дома вещей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Бумажные упаковки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4040188" cy="936104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«Шкатулочка»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836713"/>
            <a:ext cx="4041775" cy="9361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«Детский кошелёк»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11560" y="1844824"/>
            <a:ext cx="3312368" cy="45504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00192" y="2348880"/>
            <a:ext cx="2304256" cy="41252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Ольга\Downloads\ПРОЕКТ март 2019\IMG-0eafc25b1ed1681122423bd3db9884d2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9596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Ольга\Downloads\ПРОЕКТ март 2019\IMG-92a2229eff7e12c35725977159cb0c18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59933"/>
            <a:ext cx="3383093" cy="471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5949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25" y="116632"/>
            <a:ext cx="8229600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6059016" cy="9361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588224" y="764705"/>
            <a:ext cx="2098575" cy="9361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83568" y="1844824"/>
            <a:ext cx="3543858" cy="47251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48064" y="1844824"/>
            <a:ext cx="3538736" cy="4725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Ольга\Downloads\ПРОЕКТ март 2019\проект Оля\IMG_20190401_155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543858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Ольга\Downloads\ПРОЕКТ март 2019\проект Оля\IMG_20190401_155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543858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6185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Бутылка пластиковая.      Коробка из-под торта.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4040188" cy="79208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«Ваза Единорог»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908720"/>
            <a:ext cx="4041775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«Коробка для рукоделия»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96817"/>
            <a:ext cx="3806230" cy="46565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1882" y="1796817"/>
            <a:ext cx="3822566" cy="48005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Ольга\Downloads\ПРОЕКТ март 2019\проект Аля\IMG-cbbb752cd45c9c49acbfe307174218e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96817"/>
            <a:ext cx="3795886" cy="480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Ольга\Downloads\ПРОЕКТ март 2019\проект Оля\IMG_20190322_0027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1882" y="1796817"/>
            <a:ext cx="3622008" cy="482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6817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Вязание из полиэтиленового пакета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720080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«Хозяюшка»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268761"/>
            <a:ext cx="4041775" cy="79208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«Коробочка для мелочей»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93756" y="2276872"/>
            <a:ext cx="2970329" cy="39604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Ольга\Downloads\ПРОЕКТ март 2019\проект Аля\IMG-a149e0903307f18b40e4adf16fbe27ab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8" y="2276872"/>
            <a:ext cx="500743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Ольга\Downloads\ПРОЕКТ март 2019\проект Оля\IMG_20190315_073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3756" y="2276873"/>
            <a:ext cx="3078341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614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21431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Вторично используя упаковку, мы защищаем окружающую среду от загрязнения.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Жизнь упаковке мы дадим,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Планету чистой сохраним!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Ольга\Downloads\ПРОЕКТ март 2019\проект картинки\147567139_445383636.pdf-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786058"/>
            <a:ext cx="4929222" cy="373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4097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305800" cy="151216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92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407196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Научиться находить применение  разным  упаковкам  после  их  первичного  использования.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8243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-Изучить литературу  и  интернет-ресурсы  по теме проекта.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-Научиться  сортировать    упаковки   по   категориям.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-Способствовать    уменьшению  загрязнения  окружающей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среды   бытовыми   упаковками,  дав им  вторую жизнь в виде  различных поделок.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-Формировать семейную экологическую культуру жизненной позиции у взрослых и детей по отношению к важным экологическим проблемам.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-Развивать творческие способности детей и родителей.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-Показать на примере работ, как можно вторично использовать различную упаковку в целях бережного отношения к окружающей среде.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2530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Используемые методы: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эксперимент, анализ,  сбор информации  из  книг, журналов, интернет - ресурсов,  обобщение.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Ожидаемый  результат: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Изготовление различных поделок из упаковок.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6072230"/>
          </a:xfrm>
        </p:spPr>
        <p:txBody>
          <a:bodyPr anchor="b"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Подготовительный :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изучение материалов и интернет -ресурсов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Практический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Обобщающий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15001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 отчёт по проекту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C:\Users\Ольга\Downloads\ПРОЕКТ март 2019\проект картинки\147567139_445383636.pdf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2"/>
            <a:ext cx="6215106" cy="4661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3058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Мастер-класс для родителей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«Что можно сделать из пакета»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 descr="C:\Users\Ольга\Downloads\ПРОЕКТ март 2019\проект Аля\IMG-b7bd1b9d89c7b543d70bc5d1d4c04984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63" name="Picture 3" descr="C:\Users\Ольга\Downloads\ПРОЕКТ март 2019\проект Аля\IMG-a61294db57fe94cccc774383ba9d7c41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357562"/>
            <a:ext cx="4143404" cy="310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«Из чего сделано?»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1" name="Picture 3" descr="C:\Users\Ольга\Downloads\ПРОЕКТ март 2019\проект Оля\IMG_20190401_160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85728"/>
            <a:ext cx="3952871" cy="296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613" name="Picture 5" descr="C:\Users\Ольга\Downloads\ПРОЕКТ март 2019\проект Оля\IMG_20190401_160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357430"/>
            <a:ext cx="3905245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614" name="Picture 6" descr="C:\Users\Ольга\Downloads\ПРОЕКТ март 2019\проект Оля\IMG_20190401_160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00438"/>
            <a:ext cx="4071966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</TotalTime>
  <Words>148</Words>
  <Application>Microsoft Office PowerPoint</Application>
  <PresentationFormat>Экран (4:3)</PresentationFormat>
  <Paragraphs>37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      Проект  «Вторая жизнь упаковки»</vt:lpstr>
      <vt:lpstr>                 Актуальность проекта. Бытовые отходы в виде упаковочного  материала загрязняют окружающую среду. Большая их часть не разлагается в естественных  условиях  или  имеет  очень  длительный  срок  разложения. Чтобы  сделать  окружающую  среду  более  чистой, нужно  уменьшить  количество  выбрасываемых  упаковок, а для этого им  надо  дать  новую  жизнь. Гипотеза. Если  бытовые  упаковочные  отходы  загрязняют  окружающую среду, то необходимо использовать  их  вторично  в  виде  полезных  для  дома вещей </vt:lpstr>
      <vt:lpstr>Цель проекта: Научиться находить применение  разным  упаковкам  после  их  первичного  использования. </vt:lpstr>
      <vt:lpstr>Задачи проекта:  -Изучить литературу  и  интернет-ресурсы  по теме проекта. -Научиться  сортировать    упаковки   по   категориям. -Способствовать    уменьшению  загрязнения  окружающей среды   бытовыми   упаковками,  дав им  вторую жизнь в виде  различных поделок. -Формировать семейную экологическую культуру жизненной позиции у взрослых и детей по отношению к важным экологическим проблемам. -Развивать творческие способности детей и родителей. -Показать на примере работ, как можно вторично использовать различную упаковку в целях бережного отношения к окружающей среде.</vt:lpstr>
      <vt:lpstr>Используемые методы: эксперимент, анализ,  сбор информации  из  книг, журналов, интернет - ресурсов,  обобщение.   Ожидаемый  результат:   Изготовление различных поделок из упаковок.   </vt:lpstr>
      <vt:lpstr>            Этапы реализации проекта:  Подготовительный :  изучение материалов и интернет -ресурсов  Практический   Обобщающий    </vt:lpstr>
      <vt:lpstr>Фото отчёт по проекту</vt:lpstr>
      <vt:lpstr>Мастер-класс для родителей  «Что можно сделать из пакета»</vt:lpstr>
      <vt:lpstr>Дидактическая игра  «Из чего сделано?» </vt:lpstr>
      <vt:lpstr>Аппликация из пакетов.  Коллективная работа «Ранняя весна»</vt:lpstr>
      <vt:lpstr>Совместная деятельность детей и взрослых. Вторая жизнь коробки от сока  «Ящичек под рассаду»</vt:lpstr>
      <vt:lpstr>Использование:                                                     - Посадка лука </vt:lpstr>
      <vt:lpstr>- Посадка семян</vt:lpstr>
      <vt:lpstr>Домашнее задание: «Укрась коробочку». Коробочка под рассаду и дальнейшее использование</vt:lpstr>
      <vt:lpstr>Слайд 15</vt:lpstr>
      <vt:lpstr>Использование пробок для детского творчества. «Цветок – огонёк»</vt:lpstr>
      <vt:lpstr>Поделки и игрушки. Парковка</vt:lpstr>
      <vt:lpstr>Молочная коробка.               Решётка для яиц.</vt:lpstr>
      <vt:lpstr>         Пластиковая бутылка.                            Банка.</vt:lpstr>
      <vt:lpstr>Бумажные упаковки.</vt:lpstr>
      <vt:lpstr>Слайд 21</vt:lpstr>
      <vt:lpstr>Бутылка пластиковая.      Коробка из-под торта.</vt:lpstr>
      <vt:lpstr>Вязание из полиэтиленового пакета</vt:lpstr>
      <vt:lpstr>Вторично используя упаковку, мы защищаем окружающую среду от загрязнения. Жизнь упаковке мы дадим, Планету чистой сохраним!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«Вторая жизнь упаковки»</dc:title>
  <dc:creator>Ольга</dc:creator>
  <cp:lastModifiedBy>Пользователь</cp:lastModifiedBy>
  <cp:revision>26</cp:revision>
  <dcterms:created xsi:type="dcterms:W3CDTF">2019-04-02T21:55:28Z</dcterms:created>
  <dcterms:modified xsi:type="dcterms:W3CDTF">2019-04-09T08:01:57Z</dcterms:modified>
</cp:coreProperties>
</file>