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211A-8B60-4BED-A946-C6639594C8C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4B91-3E0C-44B6-BC0E-6A2C2EBAD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8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211A-8B60-4BED-A946-C6639594C8C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4B91-3E0C-44B6-BC0E-6A2C2EBAD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0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211A-8B60-4BED-A946-C6639594C8C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4B91-3E0C-44B6-BC0E-6A2C2EBAD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5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211A-8B60-4BED-A946-C6639594C8C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4B91-3E0C-44B6-BC0E-6A2C2EBAD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7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211A-8B60-4BED-A946-C6639594C8C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4B91-3E0C-44B6-BC0E-6A2C2EBAD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2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211A-8B60-4BED-A946-C6639594C8C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4B91-3E0C-44B6-BC0E-6A2C2EBAD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3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211A-8B60-4BED-A946-C6639594C8C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4B91-3E0C-44B6-BC0E-6A2C2EBAD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9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211A-8B60-4BED-A946-C6639594C8C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4B91-3E0C-44B6-BC0E-6A2C2EBAD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94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211A-8B60-4BED-A946-C6639594C8C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4B91-3E0C-44B6-BC0E-6A2C2EBAD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6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211A-8B60-4BED-A946-C6639594C8C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4B91-3E0C-44B6-BC0E-6A2C2EBAD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9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211A-8B60-4BED-A946-C6639594C8C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4B91-3E0C-44B6-BC0E-6A2C2EBAD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E211A-8B60-4BED-A946-C6639594C8C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4B91-3E0C-44B6-BC0E-6A2C2EBAD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2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484784"/>
            <a:ext cx="78678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«Вторая жизнь упаковки.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Волшебные превращения фантиков»</a:t>
            </a:r>
            <a:endParaRPr lang="ru-RU" sz="4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20" y="636376"/>
            <a:ext cx="9147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Краткосрочный экологический проект во второй младшей группе: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7958" y="4941168"/>
            <a:ext cx="39501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Подготовили воспитатели: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ЧуркинаТ.А.,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Куриченкова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Е.В.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МДОУ «Детский сад №52»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65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r="307" b="7673"/>
          <a:stretch/>
        </p:blipFill>
        <p:spPr>
          <a:xfrm>
            <a:off x="-1454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260648"/>
            <a:ext cx="4099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Работа с родителями: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945158"/>
            <a:ext cx="65550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Консультации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Изготовление нарядов для кукольного дефиле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Изготовление поделок для выставки «Вторая жизнь упаковки»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Информация в группе в Контакте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2896"/>
            <a:ext cx="4108857" cy="4108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933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2"/>
            <a:ext cx="9144000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1173" y="116632"/>
            <a:ext cx="4344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«Сладкая викторина»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05785"/>
            <a:ext cx="4784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1 Вопрос: Кто изобрел конфетный фантик?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Ответ: Томас Эдисон в 1850 году.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1556792"/>
            <a:ext cx="7097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2 Вопрос: Во что упаковывались конфеты до появления фантика?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Ответ: В шкатулки, ящички и бонбоньерки-коробочки для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сладостей.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636912"/>
            <a:ext cx="5879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3 Вопрос: Для чего нужна парафиновая бумага внутри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фантика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Ответ: Чтобы в случае, если конфета растает, она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не потеряла форму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5482" y="4005064"/>
            <a:ext cx="447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4 Вопрос: Что означает слово конфета?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Ответ: В переводе с латинского «приготовленное снадобье».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97" y="4725144"/>
            <a:ext cx="3475637" cy="17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81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7" y="-5730"/>
            <a:ext cx="9144000" cy="6885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11663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126485"/>
            <a:ext cx="327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И всегда помните</a:t>
            </a:r>
            <a:endParaRPr lang="ru-RU" sz="36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50" y="1772816"/>
            <a:ext cx="4536504" cy="4536504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3411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r="307" b="7673"/>
          <a:stretch/>
        </p:blipFill>
        <p:spPr>
          <a:xfrm>
            <a:off x="-23935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332656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Цель: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268760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найти </a:t>
            </a:r>
            <a:r>
              <a:rPr lang="ru-RU" sz="2800" b="1" dirty="0">
                <a:latin typeface="Monotype Corsiva" panose="03010101010201010101" pitchFamily="66" charset="0"/>
              </a:rPr>
              <a:t>оригинальное применение </a:t>
            </a:r>
            <a:r>
              <a:rPr lang="ru-RU" sz="2800" b="1" dirty="0" smtClean="0">
                <a:latin typeface="Monotype Corsiva" panose="03010101010201010101" pitchFamily="66" charset="0"/>
              </a:rPr>
              <a:t>фантикам, </a:t>
            </a:r>
            <a:r>
              <a:rPr lang="ru-RU" sz="2800" b="1" dirty="0">
                <a:latin typeface="Monotype Corsiva" panose="03010101010201010101" pitchFamily="66" charset="0"/>
              </a:rPr>
              <a:t>организовать совместную деятельность детей и взрослых, направленную на решение  проблемы  по  экологическому  грамотному  использованию  мусора (фантиков) в современной жизни.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3464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r="307" b="767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1865" y="116632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Задачи: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980728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otype Corsiva" panose="03010101010201010101" pitchFamily="66" charset="0"/>
              </a:rPr>
              <a:t>1.Воспитание у детей опасения к чрезмерному потреблению сладостей. Рассказать о пользе и вреде сладостей. </a:t>
            </a:r>
            <a:br>
              <a:rPr lang="ru-RU" sz="2000" b="1" dirty="0">
                <a:latin typeface="Monotype Corsiva" panose="03010101010201010101" pitchFamily="66" charset="0"/>
              </a:rPr>
            </a:br>
            <a:r>
              <a:rPr lang="ru-RU" sz="2000" b="1" dirty="0">
                <a:latin typeface="Monotype Corsiva" panose="03010101010201010101" pitchFamily="66" charset="0"/>
              </a:rPr>
              <a:t>2. Воспитание бережного отношения к окружающей среде, показать детям, что для изготовления различных вещей, предметов можно использовать упаковочный материал (фантики) </a:t>
            </a:r>
            <a:br>
              <a:rPr lang="ru-RU" sz="2000" b="1" dirty="0">
                <a:latin typeface="Monotype Corsiva" panose="03010101010201010101" pitchFamily="66" charset="0"/>
              </a:rPr>
            </a:br>
            <a:r>
              <a:rPr lang="ru-RU" sz="2000" b="1" dirty="0">
                <a:latin typeface="Monotype Corsiva" panose="03010101010201010101" pitchFamily="66" charset="0"/>
              </a:rPr>
              <a:t>3. Развитие любознательности, фантазии, познавательной активности, совместного творчества детей и взрослых. </a:t>
            </a:r>
            <a:br>
              <a:rPr lang="ru-RU" sz="2000" b="1" dirty="0">
                <a:latin typeface="Monotype Corsiva" panose="03010101010201010101" pitchFamily="66" charset="0"/>
              </a:rPr>
            </a:br>
            <a:r>
              <a:rPr lang="ru-RU" sz="2000" b="1" dirty="0">
                <a:latin typeface="Monotype Corsiva" panose="03010101010201010101" pitchFamily="66" charset="0"/>
              </a:rPr>
              <a:t>4. Расширение словаря, развитие внимания, памяти, связной речи через рассматривание, описание, сравнение фантиков; </a:t>
            </a:r>
            <a:br>
              <a:rPr lang="ru-RU" sz="2000" b="1" dirty="0">
                <a:latin typeface="Monotype Corsiva" panose="03010101010201010101" pitchFamily="66" charset="0"/>
              </a:rPr>
            </a:br>
            <a:r>
              <a:rPr lang="ru-RU" sz="2000" b="1" dirty="0">
                <a:latin typeface="Monotype Corsiva" panose="03010101010201010101" pitchFamily="66" charset="0"/>
              </a:rPr>
              <a:t>5. Развитие мелкой моторики пальцев рук при обучении изготовлению различных поделок из фантиков; </a:t>
            </a:r>
            <a:br>
              <a:rPr lang="ru-RU" sz="2000" b="1" dirty="0">
                <a:latin typeface="Monotype Corsiva" panose="03010101010201010101" pitchFamily="66" charset="0"/>
              </a:rPr>
            </a:br>
            <a:r>
              <a:rPr lang="ru-RU" sz="2000" b="1" dirty="0">
                <a:latin typeface="Monotype Corsiva" panose="03010101010201010101" pitchFamily="66" charset="0"/>
              </a:rPr>
              <a:t>6. Развитие интереса к коллекционированию. </a:t>
            </a:r>
          </a:p>
        </p:txBody>
      </p:sp>
    </p:spTree>
    <p:extLst>
      <p:ext uri="{BB962C8B-B14F-4D97-AF65-F5344CB8AC3E}">
        <p14:creationId xmlns:p14="http://schemas.microsoft.com/office/powerpoint/2010/main" val="19585400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r="307" b="7673"/>
          <a:stretch/>
        </p:blipFill>
        <p:spPr>
          <a:xfrm>
            <a:off x="0" y="-2135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116632"/>
            <a:ext cx="485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Ожидаемый результат: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204150"/>
            <a:ext cx="6917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sz="2400" b="1" dirty="0">
                <a:latin typeface="Monotype Corsiva" panose="03010101010201010101" pitchFamily="66" charset="0"/>
              </a:rPr>
              <a:t>понимание детьми, что скопление мусора – это большая проблема, которую нужно решать всем людям; применение полученных знаний и умений в повседневной жизни.</a:t>
            </a:r>
          </a:p>
          <a:p>
            <a:r>
              <a:rPr lang="ru-RU" sz="2400" b="1" dirty="0">
                <a:latin typeface="Monotype Corsiva" panose="03010101010201010101" pitchFamily="66" charset="0"/>
              </a:rPr>
              <a:t>- дети научаться вторично, использовать бытовой отход (фантики) в разных видах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7044795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r="307" b="767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0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Понедельник</a:t>
            </a:r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286" y="764704"/>
            <a:ext cx="43047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Беседа «Какие бывают фантики?»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Игра малой подвижности «Кто больше соберет фантиков»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Беседа «Вторая жизнь фантика»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Коллективная работа «Лоскутное одеяло для кошки» – аппликация из фантиков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64704"/>
            <a:ext cx="3431315" cy="2573486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0" y="3068960"/>
            <a:ext cx="4507160" cy="338037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2024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r="307" b="767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1198" y="9931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Вторник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764704"/>
            <a:ext cx="70567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Математические игры с фантиками «Три в ряд. Внимание и сравнение»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Составление альбома-коллекции из фантиков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Игра малой подвижности «Найди пару»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Просмотр мультфильма «Коллекция» из «</a:t>
            </a:r>
            <a:r>
              <a:rPr lang="ru-RU" sz="2000" b="1" dirty="0" err="1" smtClean="0">
                <a:latin typeface="Monotype Corsiva" panose="03010101010201010101" pitchFamily="66" charset="0"/>
              </a:rPr>
              <a:t>Смешариков</a:t>
            </a:r>
            <a:r>
              <a:rPr lang="ru-RU" sz="2400" dirty="0" smtClean="0">
                <a:latin typeface="Monotype Corsiva" panose="03010101010201010101" pitchFamily="66" charset="0"/>
              </a:rPr>
              <a:t>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1586" y="3250987"/>
            <a:ext cx="3760473" cy="282035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89191"/>
            <a:ext cx="4032447" cy="302433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31741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r="307" b="767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920" y="46365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Среда</a:t>
            </a:r>
            <a:endParaRPr lang="ru-RU" sz="3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701999"/>
            <a:ext cx="7968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Рисование с элементами аппликации из фантиков «Золотые рыбки в аквариуме»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Сюжетно-ролевая игры с использованием фантиков «Магазин»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Чтение стихотворения А. Дитриха «Шар голубой»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Наблюдение-экспериментирование «Какие бывают фантики. Материал: бумага, фольга, целлофан.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6" y="3284984"/>
            <a:ext cx="4227204" cy="3170403"/>
          </a:xfrm>
          <a:prstGeom prst="rect">
            <a:avLst/>
          </a:prstGeom>
          <a:ln w="12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4094537" cy="307090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362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r="307" b="767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11573"/>
            <a:ext cx="164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Четверг</a:t>
            </a:r>
            <a:endParaRPr lang="ru-RU" sz="36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692359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Сюжетно-ролевая игра с использованием фантиков  «Парикмахерская»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Упражнение на развитие мелкой моторики «Разгладим золотце»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Дидактическая игра по развитию речи «Опиши свой фантик»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Дидактическая игра «Собери матрешку»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23" y="2132856"/>
            <a:ext cx="3895058" cy="4289724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255"/>
          <a:stretch/>
        </p:blipFill>
        <p:spPr>
          <a:xfrm rot="5400000">
            <a:off x="4700817" y="3228174"/>
            <a:ext cx="5007171" cy="2816534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302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r="307" b="767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0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Пятница</a:t>
            </a:r>
            <a:endParaRPr lang="ru-RU" sz="36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908720"/>
            <a:ext cx="44713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Развлечение «Путешествие в страну сладкоежек»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Итоговая беседа «Что можно сделать с фантиком?»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Monotype Corsiva" panose="03010101010201010101" pitchFamily="66" charset="0"/>
              </a:rPr>
              <a:t>Мастерская «умелые ручки» лепка с использованием фантиков «Сказочные птицы»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85" y="764704"/>
            <a:ext cx="3140174" cy="4293096"/>
          </a:xfrm>
          <a:prstGeom prst="rect">
            <a:avLst/>
          </a:prstGeom>
          <a:ln w="127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3" y="3155489"/>
            <a:ext cx="4530757" cy="3398068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778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416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2019-03-24T17:18:31Z</dcterms:created>
  <dcterms:modified xsi:type="dcterms:W3CDTF">2019-03-27T17:13:15Z</dcterms:modified>
</cp:coreProperties>
</file>