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4" r:id="rId9"/>
    <p:sldId id="262" r:id="rId10"/>
    <p:sldId id="263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20E3EFA0-0961-4119-9611-0C39D5C05337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F860EE90-3513-489C-9FF5-2CF72E0A100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3EFA0-0961-4119-9611-0C39D5C05337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0EE90-3513-489C-9FF5-2CF72E0A10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3EFA0-0961-4119-9611-0C39D5C05337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0EE90-3513-489C-9FF5-2CF72E0A10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0E3EFA0-0961-4119-9611-0C39D5C05337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860EE90-3513-489C-9FF5-2CF72E0A100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20E3EFA0-0961-4119-9611-0C39D5C05337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F860EE90-3513-489C-9FF5-2CF72E0A100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3EFA0-0961-4119-9611-0C39D5C05337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0EE90-3513-489C-9FF5-2CF72E0A100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3EFA0-0961-4119-9611-0C39D5C05337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0EE90-3513-489C-9FF5-2CF72E0A100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0E3EFA0-0961-4119-9611-0C39D5C05337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860EE90-3513-489C-9FF5-2CF72E0A100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3EFA0-0961-4119-9611-0C39D5C05337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0EE90-3513-489C-9FF5-2CF72E0A10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0E3EFA0-0961-4119-9611-0C39D5C05337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860EE90-3513-489C-9FF5-2CF72E0A100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0E3EFA0-0961-4119-9611-0C39D5C05337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860EE90-3513-489C-9FF5-2CF72E0A100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0E3EFA0-0961-4119-9611-0C39D5C05337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860EE90-3513-489C-9FF5-2CF72E0A100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2996952"/>
            <a:ext cx="6172200" cy="189436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Экологический проект </a:t>
            </a:r>
            <a:b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«Вторая жизнь упаковки»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92080" y="5013176"/>
            <a:ext cx="3851920" cy="1371600"/>
          </a:xfrm>
        </p:spPr>
        <p:txBody>
          <a:bodyPr>
            <a:normAutofit fontScale="92500"/>
          </a:bodyPr>
          <a:lstStyle/>
          <a:p>
            <a:r>
              <a:rPr lang="ru-RU" dirty="0"/>
              <a:t>Работу выполнили </a:t>
            </a:r>
            <a:r>
              <a:rPr lang="ru-RU" dirty="0" smtClean="0"/>
              <a:t>:</a:t>
            </a:r>
          </a:p>
          <a:p>
            <a:r>
              <a:rPr lang="ru-RU" dirty="0" smtClean="0"/>
              <a:t>Педагог-психолог </a:t>
            </a:r>
            <a:r>
              <a:rPr lang="ru-RU" dirty="0"/>
              <a:t>Пелевина В.А.</a:t>
            </a:r>
          </a:p>
          <a:p>
            <a:r>
              <a:rPr lang="ru-RU" dirty="0"/>
              <a:t>Инструктор по физической культуре Огурцова В.В.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563888" y="421401"/>
            <a:ext cx="5328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 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МДОУ "Детский сад № 52" города Ярославля</a:t>
            </a:r>
          </a:p>
        </p:txBody>
      </p:sp>
      <p:pic>
        <p:nvPicPr>
          <p:cNvPr id="1026" name="Picture 2" descr="C:\Users\qwerty\Desktop\img_20180619_081545_w280_h1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2880319" cy="2116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695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8614"/>
            <a:ext cx="7467600" cy="85010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Основной этап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908720"/>
            <a:ext cx="6480720" cy="4873752"/>
          </a:xfrm>
        </p:spPr>
        <p:txBody>
          <a:bodyPr/>
          <a:lstStyle/>
          <a:p>
            <a:r>
              <a:rPr lang="ru-RU" dirty="0" smtClean="0"/>
              <a:t>Приветствие</a:t>
            </a:r>
            <a:endParaRPr lang="ru-RU" dirty="0"/>
          </a:p>
          <a:p>
            <a:r>
              <a:rPr lang="ru-RU" dirty="0" smtClean="0"/>
              <a:t>Задание № 1 « Защитники дикой природы»</a:t>
            </a:r>
          </a:p>
          <a:p>
            <a:r>
              <a:rPr lang="ru-RU" dirty="0" smtClean="0"/>
              <a:t>Задание № 2 « Маркировка» </a:t>
            </a:r>
          </a:p>
          <a:p>
            <a:r>
              <a:rPr lang="ru-RU" dirty="0" smtClean="0"/>
              <a:t>Задание № 3 «Сортировщик» </a:t>
            </a:r>
          </a:p>
          <a:p>
            <a:r>
              <a:rPr lang="ru-RU" dirty="0" smtClean="0"/>
              <a:t>Задание № 4 « Викторина» </a:t>
            </a:r>
          </a:p>
          <a:p>
            <a:r>
              <a:rPr lang="ru-RU" dirty="0" smtClean="0"/>
              <a:t>Физкультминутка 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48680"/>
            <a:ext cx="2595935" cy="342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8"/>
          <a:stretch/>
        </p:blipFill>
        <p:spPr bwMode="auto">
          <a:xfrm>
            <a:off x="467543" y="3969729"/>
            <a:ext cx="4452541" cy="226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21762"/>
            <a:ext cx="4062652" cy="276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628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467600" cy="72494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Заключительный этап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Подведение итогов </a:t>
            </a:r>
          </a:p>
          <a:p>
            <a:r>
              <a:rPr lang="ru-RU" dirty="0" smtClean="0"/>
              <a:t>Награждение команд </a:t>
            </a:r>
            <a:endParaRPr lang="ru-RU" dirty="0"/>
          </a:p>
        </p:txBody>
      </p:sp>
      <p:pic>
        <p:nvPicPr>
          <p:cNvPr id="9220" name="Picture 4" descr="https://pp.userapi.com/c855620/v855620382/1653c/cj8xvzPCaA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77873"/>
            <a:ext cx="4589550" cy="344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pp.userapi.com/c844721/v844721865/1da3f8/oXlLwTGNpt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54695"/>
            <a:ext cx="4136216" cy="316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147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5517232"/>
            <a:ext cx="7467600" cy="9567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Спасибо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за внимание!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42" name="Picture 2" descr="https://mchildren.ru/wp-content/uploads/2016/04/Eco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255" y="1461446"/>
            <a:ext cx="5688631" cy="38058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476672"/>
            <a:ext cx="61206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Хочешь отдыхать в чистом месте — убирай за собой! 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29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620688"/>
            <a:ext cx="8219256" cy="5853264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Тема проекта: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«Вторая жизнь упаковки»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Название проекта: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«Что мы знаем об упаковке?»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Вид проекта: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информационно-ориентированный.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Продолжительность проекта: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краткосрочный.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Участники проекта: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педагоги, воспитанники ДОУ, родители воспитанников.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Актуальность: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Формирование экологической грамотности является необходимым аспектом в образовании современного человека. Воспитание в детях внимательного отношения к окружающей среде и экологическим проблемам создает базу для усвоения норм пользования ресурсами среды.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Привлечение внимания со стороны участников проекта к экологической проблеме переработки мусора.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8766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467600" cy="151216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ы выбрали 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формы реализации проекта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интерактивные игры с участниками проекта.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484784"/>
            <a:ext cx="7467600" cy="4701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Почему именно интерактивные игры?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Современное общество основано на коммуникации. От межличностных связей зависит карьера, досуг, семья – все самые важные сферы человека. «Не имей 100 рублей, а имей 100 друзей» - эта поговорка только подкрепляет необходимость интерактивных игр. Так что же это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такое 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09" y="4005064"/>
            <a:ext cx="4643669" cy="261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628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88640"/>
            <a:ext cx="7467600" cy="4873752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Игры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интерактивном формате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это деятельность дошкольников, которая проходит под контролем воспитателя и направлена на познание окружающего мира и решение поставленных задач с помощью коллективной работы.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4680520" cy="263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33056"/>
            <a:ext cx="4716016" cy="2652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628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404664"/>
            <a:ext cx="7467600" cy="4873752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Стратегия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осуществления проектной деятельности: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использование интерактивных методов для презентации материала и закрепления полученных знаний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614682"/>
            <a:ext cx="4608512" cy="352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61048"/>
            <a:ext cx="5015879" cy="2821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628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467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Этапы работы над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проектом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692696"/>
            <a:ext cx="8147248" cy="6264696"/>
          </a:xfrm>
        </p:spPr>
        <p:txBody>
          <a:bodyPr>
            <a:normAutofit fontScale="70000" lnSpcReduction="20000"/>
          </a:bodyPr>
          <a:lstStyle/>
          <a:p>
            <a:r>
              <a:rPr lang="ru-RU" sz="3400" i="1" dirty="0" smtClean="0">
                <a:latin typeface="Times New Roman" pitchFamily="18" charset="0"/>
                <a:cs typeface="Times New Roman" pitchFamily="18" charset="0"/>
              </a:rPr>
              <a:t>Организационно-подготовительный </a:t>
            </a:r>
            <a:r>
              <a:rPr lang="ru-RU" sz="3400" i="1" dirty="0">
                <a:latin typeface="Times New Roman" pitchFamily="18" charset="0"/>
                <a:cs typeface="Times New Roman" pitchFamily="18" charset="0"/>
              </a:rPr>
              <a:t>этап.</a:t>
            </a:r>
          </a:p>
          <a:p>
            <a:pPr marL="0" indent="0">
              <a:buNone/>
            </a:pP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1.	Постановка проблемы. Определение темы, цели, задач, содержание проекта, прогнозирование результата.</a:t>
            </a:r>
          </a:p>
          <a:p>
            <a:pPr marL="0" indent="0">
              <a:buNone/>
            </a:pP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2.	Подбор материала, форм и методов работы с участниками проекта.</a:t>
            </a:r>
          </a:p>
          <a:p>
            <a:pPr marL="0" indent="0">
              <a:buNone/>
            </a:pP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3.	Определение содержания деятельности всех участников проекта.</a:t>
            </a:r>
          </a:p>
          <a:p>
            <a:r>
              <a:rPr lang="ru-RU" sz="3400" i="1" dirty="0">
                <a:latin typeface="Times New Roman" pitchFamily="18" charset="0"/>
                <a:cs typeface="Times New Roman" pitchFamily="18" charset="0"/>
              </a:rPr>
              <a:t>Основной этап.</a:t>
            </a:r>
          </a:p>
          <a:p>
            <a:pPr marL="0" indent="0">
              <a:buNone/>
            </a:pP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Предварительная работа с участниками проекта (предоставление материалов для подготовки к интеллектуальным играм).</a:t>
            </a:r>
          </a:p>
          <a:p>
            <a:pPr marL="0" indent="0">
              <a:buNone/>
            </a:pP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Проведение интеллектуальных игр для воспитанников старших и подготовительных групп «Юные экологи».</a:t>
            </a:r>
          </a:p>
          <a:p>
            <a:pPr marL="0" indent="0">
              <a:buNone/>
            </a:pP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Проведение интеллектуальной игры для педагогов «Не юные экологи».</a:t>
            </a:r>
          </a:p>
          <a:p>
            <a:r>
              <a:rPr lang="ru-RU" sz="3400" i="1" dirty="0">
                <a:latin typeface="Times New Roman" pitchFamily="18" charset="0"/>
                <a:cs typeface="Times New Roman" pitchFamily="18" charset="0"/>
              </a:rPr>
              <a:t>Заключительный этап.</a:t>
            </a:r>
          </a:p>
          <a:p>
            <a:pPr marL="0" indent="0">
              <a:buNone/>
            </a:pP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Подготовка к презентации проекта.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628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274" y="0"/>
            <a:ext cx="7467600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Нами было проведено три экологические игры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124744"/>
            <a:ext cx="7467600" cy="4873752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 Юные экологи » для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детей подготовительных 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школе.</a:t>
            </a:r>
          </a:p>
          <a:p>
            <a:pPr marL="457200" indent="-4572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 Юные экологи 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детей старшей группы </a:t>
            </a:r>
          </a:p>
          <a:p>
            <a:pPr marL="457200" indent="-4572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 Не юные экологи» для педагогов МДОУ № 52 </a:t>
            </a:r>
            <a:endParaRPr lang="ru-RU" dirty="0" smtClean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933056"/>
            <a:ext cx="4815858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785593"/>
            <a:ext cx="4088161" cy="2299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4222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786210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интеллектуальной игры </a:t>
            </a:r>
            <a:b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 Юные экологи » </a:t>
            </a:r>
            <a:b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детей подготовительных к школе групп </a:t>
            </a:r>
            <a:endParaRPr lang="ru-RU" sz="27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6" descr="https://pp.userapi.com/c854328/v854328382/15fe6/sii7EJsPsU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6"/>
          <a:stretch/>
        </p:blipFill>
        <p:spPr bwMode="auto">
          <a:xfrm>
            <a:off x="3995936" y="3907558"/>
            <a:ext cx="4699248" cy="263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pp.userapi.com/c850624/v850624382/f0a7e/F6D20kIeRB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86343"/>
            <a:ext cx="4536504" cy="292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12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Подготовительный этап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1" r="11426"/>
          <a:stretch/>
        </p:blipFill>
        <p:spPr bwMode="auto">
          <a:xfrm>
            <a:off x="6095999" y="4233090"/>
            <a:ext cx="3048001" cy="245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9" t="-13619" r="10059" b="13619"/>
          <a:stretch/>
        </p:blipFill>
        <p:spPr bwMode="auto">
          <a:xfrm>
            <a:off x="174171" y="3571880"/>
            <a:ext cx="3323772" cy="277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96" r="-1"/>
          <a:stretch/>
        </p:blipFill>
        <p:spPr bwMode="auto">
          <a:xfrm>
            <a:off x="4067944" y="1173067"/>
            <a:ext cx="4630848" cy="2398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401" y="3825589"/>
            <a:ext cx="3717214" cy="290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7" y="1340768"/>
            <a:ext cx="4392487" cy="4873752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положения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Поиск и компоновка содержания игры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Раздача материалов для подготовки к интеллектуальной игре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6280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183</TotalTime>
  <Words>325</Words>
  <Application>Microsoft Office PowerPoint</Application>
  <PresentationFormat>Экран (4:3)</PresentationFormat>
  <Paragraphs>49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Эркер</vt:lpstr>
      <vt:lpstr>Экологический проект   «Вторая жизнь упаковки» </vt:lpstr>
      <vt:lpstr>Презентация PowerPoint</vt:lpstr>
      <vt:lpstr>Мы выбрали  формы реализации проекта: интерактивные игры с участниками проекта. </vt:lpstr>
      <vt:lpstr>Презентация PowerPoint</vt:lpstr>
      <vt:lpstr>Презентация PowerPoint</vt:lpstr>
      <vt:lpstr>Этапы работы над проектом </vt:lpstr>
      <vt:lpstr>Нами было проведено три экологические игры </vt:lpstr>
      <vt:lpstr>Проведение интеллектуальной игры  « Юные экологи »  для детей подготовительных к школе групп </vt:lpstr>
      <vt:lpstr>Подготовительный этап</vt:lpstr>
      <vt:lpstr>Основной этап </vt:lpstr>
      <vt:lpstr>Заключительный этап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«Вторая жизнь упаковки»</dc:title>
  <dc:creator>Пользователь Windows</dc:creator>
  <cp:lastModifiedBy>Пользователь Windows</cp:lastModifiedBy>
  <cp:revision>12</cp:revision>
  <dcterms:created xsi:type="dcterms:W3CDTF">2019-04-02T17:18:28Z</dcterms:created>
  <dcterms:modified xsi:type="dcterms:W3CDTF">2019-04-02T20:21:39Z</dcterms:modified>
</cp:coreProperties>
</file>