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FB0D-E0DA-4DD1-8688-FBE41CDFB67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0653-B5D5-4B70-8CD6-480E86FB6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4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5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10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35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1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1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1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71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91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00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ABD-0C50-4ED4-A6B6-737FA6D55CF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9306-09A5-4C0A-9C2A-B43CA7B0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97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575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404664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Многофункциональная дидактическая игра, направленная на формирование элементарных математических представлений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«Волшебный сундучок»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89630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Куриченкова</a:t>
            </a:r>
            <a:r>
              <a:rPr lang="ru-RU" sz="2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Елена Валентиновна</a:t>
            </a:r>
          </a:p>
          <a:p>
            <a:pPr algn="ctr"/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в</a:t>
            </a:r>
            <a:r>
              <a:rPr lang="ru-RU" sz="2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оспитатель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МДОУ «Детский сад №52»</a:t>
            </a:r>
            <a:endParaRPr lang="ru-RU" sz="20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12085"/>
            <a:ext cx="3636881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89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5619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5486400" cy="804862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5336" y="2420888"/>
            <a:ext cx="77754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  <a: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80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69" y="-2042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2 Задание: Посади цветочки (вариант одинаковые либо все разные)</a:t>
            </a:r>
          </a:p>
          <a:p>
            <a:r>
              <a:rPr lang="ru-RU" sz="7200" dirty="0" smtClean="0"/>
              <a:t>Цель:  учить детей различать цвета, называть их, учить группировать предметы по определенному признаку , знакомить с понятием одинаковый-разный.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04864"/>
            <a:ext cx="2596914" cy="1947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509120"/>
            <a:ext cx="2596914" cy="1947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52212" y="2770885"/>
            <a:ext cx="4190743" cy="3143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0494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03648" y="764704"/>
            <a:ext cx="6696744" cy="2520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Данная дидактическая игра</a:t>
            </a:r>
            <a:r>
              <a:rPr lang="ru-RU" sz="2000" b="1" dirty="0"/>
              <a:t> </a:t>
            </a:r>
            <a:r>
              <a:rPr lang="ru-RU" sz="2000" dirty="0" smtClean="0"/>
              <a:t>способствует </a:t>
            </a:r>
            <a:r>
              <a:rPr lang="ru-RU" sz="2000" dirty="0"/>
              <a:t>сенсорному развитию ребенка, развитию речи, мышлению, логики, вниманию, памяти, восприятию, мелкой моторики, расширяет </a:t>
            </a:r>
            <a:r>
              <a:rPr lang="ru-RU" sz="2000" dirty="0" smtClean="0"/>
              <a:t>кругозор.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348880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Играя</a:t>
            </a:r>
            <a:r>
              <a:rPr lang="ru-RU" sz="2000" dirty="0"/>
              <a:t> </a:t>
            </a:r>
            <a:r>
              <a:rPr lang="ru-RU" sz="2000" dirty="0" smtClean="0"/>
              <a:t>в неё, </a:t>
            </a:r>
            <a:r>
              <a:rPr lang="ru-RU" sz="2000" dirty="0"/>
              <a:t>ребенок понимает, что форма, величина, цвет- постоянные признаки предметов, которые нужно учитывать при выполнении самых различных действий.</a:t>
            </a:r>
          </a:p>
          <a:p>
            <a:r>
              <a:rPr lang="ru-RU" sz="2000" dirty="0"/>
              <a:t>У ребенка появляется интерес к знаниям, усидчивость, </a:t>
            </a:r>
            <a:r>
              <a:rPr lang="ru-RU" sz="2000" dirty="0" smtClean="0"/>
              <a:t>самостоятельность.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06278" y="2729537"/>
            <a:ext cx="4032449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965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4" y="-575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764704"/>
            <a:ext cx="5486400" cy="46085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Методические рекомендации: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играют 1 ребенок или маленькая подгруппа максимум из 4 человек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</a:rPr>
              <a:t>д</a:t>
            </a:r>
            <a:r>
              <a:rPr lang="ru-RU" sz="2000" dirty="0" smtClean="0">
                <a:solidFill>
                  <a:srgbClr val="00B050"/>
                </a:solidFill>
              </a:rPr>
              <a:t>ети играют с воспитателем, который выполняет роль ведущего, он объясняет правила и рассказывает о каждом задании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Игра начинается с простых заданий, далее усложняется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5157192"/>
            <a:ext cx="699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Далее в слайдах перечислены возможные задания,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их можно дополнять и усложнять в зависимости от вашей фантазии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9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7750" y="0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75656" y="620688"/>
            <a:ext cx="5990456" cy="8048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1 Задание: Подбери необходимую по цвету крышечку</a:t>
            </a:r>
          </a:p>
          <a:p>
            <a:r>
              <a:rPr lang="ru-RU" sz="1800" dirty="0" smtClean="0"/>
              <a:t>Цель: закрепить </a:t>
            </a:r>
            <a:r>
              <a:rPr lang="ru-RU" sz="1800" dirty="0"/>
              <a:t>представление  детей  </a:t>
            </a:r>
            <a:r>
              <a:rPr lang="ru-RU" sz="1800" dirty="0" smtClean="0"/>
              <a:t>об </a:t>
            </a:r>
            <a:r>
              <a:rPr lang="ru-RU" sz="1800" dirty="0"/>
              <a:t>основных цветах. Учить детей выделять цвета.  Развивать мелкую моторику </a:t>
            </a:r>
            <a:r>
              <a:rPr lang="ru-RU" sz="1800" dirty="0" smtClean="0"/>
              <a:t>пальцев.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92790"/>
            <a:ext cx="2627784" cy="1970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739" y="4293096"/>
            <a:ext cx="2652454" cy="1989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64563" y="2572341"/>
            <a:ext cx="4091946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2786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69" y="-2042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2 Задание: Посади цветочки (вариант одинаковые либо все разные)</a:t>
            </a:r>
          </a:p>
          <a:p>
            <a:r>
              <a:rPr lang="ru-RU" sz="7200" dirty="0" smtClean="0"/>
              <a:t>Цель:  учить детей различать цвета, называть их, учить группировать предметы по определенному признаку , знакомить с понятием «одинаковый-разный».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04864"/>
            <a:ext cx="2596914" cy="1947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509120"/>
            <a:ext cx="2596914" cy="1947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52212" y="2770885"/>
            <a:ext cx="4190743" cy="3143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49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69" y="-2042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404664"/>
            <a:ext cx="5486400" cy="8048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3 Задание: Посади большой и маленький цветок</a:t>
            </a:r>
          </a:p>
          <a:p>
            <a:r>
              <a:rPr lang="ru-RU" sz="1800" dirty="0" smtClean="0"/>
              <a:t>Цель: учить различать предметы по размеру, величине.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4 задание : Сделай так, чтобы ягод стало много</a:t>
            </a:r>
          </a:p>
          <a:p>
            <a:r>
              <a:rPr lang="ru-RU" sz="1800" dirty="0" smtClean="0"/>
              <a:t>Цель: дать представление о понятиях «один-много».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132856"/>
            <a:ext cx="2411760" cy="1808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579" y="4293096"/>
            <a:ext cx="2411759" cy="1808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63461" y="2673443"/>
            <a:ext cx="3748632" cy="2811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4302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69" y="-2042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5486400" cy="80486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Задание 5 Найди недостающую фигуру и назови её</a:t>
            </a:r>
          </a:p>
          <a:p>
            <a:r>
              <a:rPr lang="ru-RU" sz="2100" dirty="0" smtClean="0"/>
              <a:t>Цель: дать представление о геометрических фигурах.</a:t>
            </a:r>
            <a:endParaRPr lang="ru-RU" sz="2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84784"/>
            <a:ext cx="2664296" cy="1998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309" y="4005064"/>
            <a:ext cx="2688299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17303" y="2143537"/>
            <a:ext cx="4117894" cy="3088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6294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69" y="-2042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5486400" cy="8048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6 задание: Для каждого кружочка найди крышечку</a:t>
            </a:r>
          </a:p>
          <a:p>
            <a:r>
              <a:rPr lang="ru-RU" sz="1800" dirty="0" smtClean="0"/>
              <a:t>Цель: дать представление о понятии «столько же»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7 Задание  Покорми волшебную коробочку </a:t>
            </a:r>
          </a:p>
          <a:p>
            <a:r>
              <a:rPr lang="ru-RU" sz="1800" dirty="0" smtClean="0"/>
              <a:t>Цель: развивать мелкую моторику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20313" y="2296311"/>
            <a:ext cx="1883702" cy="1412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0621" y="4536125"/>
            <a:ext cx="1944216" cy="1458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94644" y="2598658"/>
            <a:ext cx="4302480" cy="3226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1689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69" y="-20422"/>
            <a:ext cx="9151669" cy="68637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620688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Дети с удовольствием осваивали новую игру!!!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0258" y="1470617"/>
            <a:ext cx="2749254" cy="2061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19872" y="3717032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08441" y="1490719"/>
            <a:ext cx="2910070" cy="2182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92768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317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13</cp:revision>
  <dcterms:created xsi:type="dcterms:W3CDTF">2018-12-09T12:51:43Z</dcterms:created>
  <dcterms:modified xsi:type="dcterms:W3CDTF">2018-12-10T06:09:14Z</dcterms:modified>
</cp:coreProperties>
</file>